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
  </p:notesMasterIdLst>
  <p:sldIdLst>
    <p:sldId id="288" r:id="rId5"/>
    <p:sldId id="305" r:id="rId6"/>
    <p:sldId id="306" r:id="rId7"/>
    <p:sldId id="307" r:id="rId8"/>
    <p:sldId id="321" r:id="rId9"/>
    <p:sldId id="282" r:id="rId10"/>
    <p:sldId id="294" r:id="rId11"/>
    <p:sldId id="297" r:id="rId12"/>
    <p:sldId id="298" r:id="rId13"/>
    <p:sldId id="299" r:id="rId14"/>
    <p:sldId id="301" r:id="rId15"/>
    <p:sldId id="302" r:id="rId16"/>
    <p:sldId id="303" r:id="rId17"/>
    <p:sldId id="295" r:id="rId18"/>
    <p:sldId id="280" r:id="rId19"/>
    <p:sldId id="300" r:id="rId20"/>
    <p:sldId id="283" r:id="rId21"/>
    <p:sldId id="279" r:id="rId22"/>
    <p:sldId id="320" r:id="rId23"/>
    <p:sldId id="311" r:id="rId24"/>
    <p:sldId id="312" r:id="rId25"/>
    <p:sldId id="313" r:id="rId26"/>
    <p:sldId id="314" r:id="rId27"/>
    <p:sldId id="315" r:id="rId28"/>
    <p:sldId id="316" r:id="rId29"/>
    <p:sldId id="317" r:id="rId30"/>
    <p:sldId id="318" r:id="rId31"/>
    <p:sldId id="319" r:id="rId32"/>
    <p:sldId id="322" r:id="rId33"/>
    <p:sldId id="310" r:id="rId34"/>
    <p:sldId id="309" r:id="rId35"/>
    <p:sldId id="308" r:id="rId3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496"/>
    <a:srgbClr val="D3EA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B1D976-83FC-B449-AD07-233D0BE8A772}" v="147" dt="2023-07-11T08:11:03.0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89"/>
    <p:restoredTop sz="84818"/>
  </p:normalViewPr>
  <p:slideViewPr>
    <p:cSldViewPr snapToGrid="0">
      <p:cViewPr varScale="1">
        <p:scale>
          <a:sx n="135" d="100"/>
          <a:sy n="135" d="100"/>
        </p:scale>
        <p:origin x="19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Silvia Mercedes Hall" userId="S::au734169@uni.au.dk::2d05916f-0a65-40fb-890b-3da59756b658" providerId="AD" clId="Web-{1C2A44E8-157D-47BD-B101-C0A810BAA12D}"/>
    <pc:docChg chg="addSld modSld">
      <pc:chgData name="Alisha Silvia Mercedes Hall" userId="S::au734169@uni.au.dk::2d05916f-0a65-40fb-890b-3da59756b658" providerId="AD" clId="Web-{1C2A44E8-157D-47BD-B101-C0A810BAA12D}" dt="2023-03-29T10:50:00.775" v="86" actId="1076"/>
      <pc:docMkLst>
        <pc:docMk/>
      </pc:docMkLst>
      <pc:sldChg chg="modSp">
        <pc:chgData name="Alisha Silvia Mercedes Hall" userId="S::au734169@uni.au.dk::2d05916f-0a65-40fb-890b-3da59756b658" providerId="AD" clId="Web-{1C2A44E8-157D-47BD-B101-C0A810BAA12D}" dt="2023-03-29T10:43:17.503" v="6" actId="14100"/>
        <pc:sldMkLst>
          <pc:docMk/>
          <pc:sldMk cId="3113785111" sldId="260"/>
        </pc:sldMkLst>
        <pc:spChg chg="mod">
          <ac:chgData name="Alisha Silvia Mercedes Hall" userId="S::au734169@uni.au.dk::2d05916f-0a65-40fb-890b-3da59756b658" providerId="AD" clId="Web-{1C2A44E8-157D-47BD-B101-C0A810BAA12D}" dt="2023-03-29T10:41:47.892" v="0" actId="20577"/>
          <ac:spMkLst>
            <pc:docMk/>
            <pc:sldMk cId="3113785111" sldId="260"/>
            <ac:spMk id="2" creationId="{57F6FC5F-6B2C-D824-27B1-57AC92CBC9D4}"/>
          </ac:spMkLst>
        </pc:spChg>
        <pc:spChg chg="mod">
          <ac:chgData name="Alisha Silvia Mercedes Hall" userId="S::au734169@uni.au.dk::2d05916f-0a65-40fb-890b-3da59756b658" providerId="AD" clId="Web-{1C2A44E8-157D-47BD-B101-C0A810BAA12D}" dt="2023-03-29T10:43:17.503" v="6" actId="14100"/>
          <ac:spMkLst>
            <pc:docMk/>
            <pc:sldMk cId="3113785111" sldId="260"/>
            <ac:spMk id="3" creationId="{2F50C58A-F808-47A2-DF18-0716ED52DECD}"/>
          </ac:spMkLst>
        </pc:spChg>
      </pc:sldChg>
      <pc:sldChg chg="addSp delSp modSp new">
        <pc:chgData name="Alisha Silvia Mercedes Hall" userId="S::au734169@uni.au.dk::2d05916f-0a65-40fb-890b-3da59756b658" providerId="AD" clId="Web-{1C2A44E8-157D-47BD-B101-C0A810BAA12D}" dt="2023-03-29T10:50:00.775" v="86" actId="1076"/>
        <pc:sldMkLst>
          <pc:docMk/>
          <pc:sldMk cId="3608969900" sldId="262"/>
        </pc:sldMkLst>
        <pc:spChg chg="mod">
          <ac:chgData name="Alisha Silvia Mercedes Hall" userId="S::au734169@uni.au.dk::2d05916f-0a65-40fb-890b-3da59756b658" providerId="AD" clId="Web-{1C2A44E8-157D-47BD-B101-C0A810BAA12D}" dt="2023-03-29T10:46:46.069" v="42" actId="1076"/>
          <ac:spMkLst>
            <pc:docMk/>
            <pc:sldMk cId="3608969900" sldId="262"/>
            <ac:spMk id="2" creationId="{37F650D2-5E12-7E1E-0E9C-B755193DBBA1}"/>
          </ac:spMkLst>
        </pc:spChg>
        <pc:spChg chg="mod">
          <ac:chgData name="Alisha Silvia Mercedes Hall" userId="S::au734169@uni.au.dk::2d05916f-0a65-40fb-890b-3da59756b658" providerId="AD" clId="Web-{1C2A44E8-157D-47BD-B101-C0A810BAA12D}" dt="2023-03-29T10:47:01.178" v="44" actId="1076"/>
          <ac:spMkLst>
            <pc:docMk/>
            <pc:sldMk cId="3608969900" sldId="262"/>
            <ac:spMk id="3" creationId="{3FDFB697-EFDC-B46B-1A67-CCA18CA2914E}"/>
          </ac:spMkLst>
        </pc:spChg>
        <pc:spChg chg="add mod">
          <ac:chgData name="Alisha Silvia Mercedes Hall" userId="S::au734169@uni.au.dk::2d05916f-0a65-40fb-890b-3da59756b658" providerId="AD" clId="Web-{1C2A44E8-157D-47BD-B101-C0A810BAA12D}" dt="2023-03-29T10:47:06.788" v="45" actId="1076"/>
          <ac:spMkLst>
            <pc:docMk/>
            <pc:sldMk cId="3608969900" sldId="262"/>
            <ac:spMk id="7" creationId="{27F8EE88-D685-8ACF-7E53-C8284CA2169F}"/>
          </ac:spMkLst>
        </pc:spChg>
        <pc:spChg chg="add mod">
          <ac:chgData name="Alisha Silvia Mercedes Hall" userId="S::au734169@uni.au.dk::2d05916f-0a65-40fb-890b-3da59756b658" providerId="AD" clId="Web-{1C2A44E8-157D-47BD-B101-C0A810BAA12D}" dt="2023-03-29T10:48:30.305" v="76" actId="1076"/>
          <ac:spMkLst>
            <pc:docMk/>
            <pc:sldMk cId="3608969900" sldId="262"/>
            <ac:spMk id="9" creationId="{4B27C6E6-8503-108B-3427-8EB598F0CA3E}"/>
          </ac:spMkLst>
        </pc:spChg>
        <pc:picChg chg="add del mod">
          <ac:chgData name="Alisha Silvia Mercedes Hall" userId="S::au734169@uni.au.dk::2d05916f-0a65-40fb-890b-3da59756b658" providerId="AD" clId="Web-{1C2A44E8-157D-47BD-B101-C0A810BAA12D}" dt="2023-03-29T10:49:56.947" v="84"/>
          <ac:picMkLst>
            <pc:docMk/>
            <pc:sldMk cId="3608969900" sldId="262"/>
            <ac:picMk id="10" creationId="{33EBFB8C-D612-CADA-9E5C-0EE5949995B7}"/>
          </ac:picMkLst>
        </pc:picChg>
        <pc:picChg chg="add del mod">
          <ac:chgData name="Alisha Silvia Mercedes Hall" userId="S::au734169@uni.au.dk::2d05916f-0a65-40fb-890b-3da59756b658" providerId="AD" clId="Web-{1C2A44E8-157D-47BD-B101-C0A810BAA12D}" dt="2023-03-29T10:49:57.494" v="85"/>
          <ac:picMkLst>
            <pc:docMk/>
            <pc:sldMk cId="3608969900" sldId="262"/>
            <ac:picMk id="11" creationId="{079F2921-894F-2CF0-5E94-576A5DD88579}"/>
          </ac:picMkLst>
        </pc:picChg>
        <pc:picChg chg="add mod">
          <ac:chgData name="Alisha Silvia Mercedes Hall" userId="S::au734169@uni.au.dk::2d05916f-0a65-40fb-890b-3da59756b658" providerId="AD" clId="Web-{1C2A44E8-157D-47BD-B101-C0A810BAA12D}" dt="2023-03-29T10:50:00.775" v="86" actId="1076"/>
          <ac:picMkLst>
            <pc:docMk/>
            <pc:sldMk cId="3608969900" sldId="262"/>
            <ac:picMk id="12" creationId="{445CD090-0856-E283-8966-281C30CF37F8}"/>
          </ac:picMkLst>
        </pc:picChg>
        <pc:picChg chg="add mod">
          <ac:chgData name="Alisha Silvia Mercedes Hall" userId="S::au734169@uni.au.dk::2d05916f-0a65-40fb-890b-3da59756b658" providerId="AD" clId="Web-{1C2A44E8-157D-47BD-B101-C0A810BAA12D}" dt="2023-03-29T10:49:52.025" v="81" actId="1076"/>
          <ac:picMkLst>
            <pc:docMk/>
            <pc:sldMk cId="3608969900" sldId="262"/>
            <ac:picMk id="13" creationId="{83CC2F21-BAF7-AA37-F0D7-73D8547823D2}"/>
          </ac:picMkLst>
        </pc:picChg>
      </pc:sldChg>
    </pc:docChg>
  </pc:docChgLst>
  <pc:docChgLst>
    <pc:chgData name="Hannah Chatwin" userId="S::au711684@uni.au.dk::62f47891-2df0-464e-8db2-8e3abba1ea63" providerId="AD" clId="Web-{CC3EEDBD-97D4-470E-B04A-B43AD70E263A}"/>
    <pc:docChg chg="addSld modSld">
      <pc:chgData name="Hannah Chatwin" userId="S::au711684@uni.au.dk::62f47891-2df0-464e-8db2-8e3abba1ea63" providerId="AD" clId="Web-{CC3EEDBD-97D4-470E-B04A-B43AD70E263A}" dt="2023-03-29T07:08:11.477" v="107" actId="20577"/>
      <pc:docMkLst>
        <pc:docMk/>
      </pc:docMkLst>
      <pc:sldChg chg="modSp">
        <pc:chgData name="Hannah Chatwin" userId="S::au711684@uni.au.dk::62f47891-2df0-464e-8db2-8e3abba1ea63" providerId="AD" clId="Web-{CC3EEDBD-97D4-470E-B04A-B43AD70E263A}" dt="2023-03-29T07:08:11.477" v="107" actId="20577"/>
        <pc:sldMkLst>
          <pc:docMk/>
          <pc:sldMk cId="852759981" sldId="258"/>
        </pc:sldMkLst>
        <pc:spChg chg="mod">
          <ac:chgData name="Hannah Chatwin" userId="S::au711684@uni.au.dk::62f47891-2df0-464e-8db2-8e3abba1ea63" providerId="AD" clId="Web-{CC3EEDBD-97D4-470E-B04A-B43AD70E263A}" dt="2023-03-29T07:08:11.477" v="107" actId="20577"/>
          <ac:spMkLst>
            <pc:docMk/>
            <pc:sldMk cId="852759981" sldId="258"/>
            <ac:spMk id="3" creationId="{F7BAB98F-9B11-61EB-E886-92C0CEF2DE72}"/>
          </ac:spMkLst>
        </pc:spChg>
      </pc:sldChg>
      <pc:sldChg chg="modSp new">
        <pc:chgData name="Hannah Chatwin" userId="S::au711684@uni.au.dk::62f47891-2df0-464e-8db2-8e3abba1ea63" providerId="AD" clId="Web-{CC3EEDBD-97D4-470E-B04A-B43AD70E263A}" dt="2023-03-29T07:07:59.305" v="101" actId="20577"/>
        <pc:sldMkLst>
          <pc:docMk/>
          <pc:sldMk cId="840414349" sldId="259"/>
        </pc:sldMkLst>
        <pc:spChg chg="mod">
          <ac:chgData name="Hannah Chatwin" userId="S::au711684@uni.au.dk::62f47891-2df0-464e-8db2-8e3abba1ea63" providerId="AD" clId="Web-{CC3EEDBD-97D4-470E-B04A-B43AD70E263A}" dt="2023-03-29T07:07:51.852" v="71" actId="20577"/>
          <ac:spMkLst>
            <pc:docMk/>
            <pc:sldMk cId="840414349" sldId="259"/>
            <ac:spMk id="2" creationId="{57F6FC5F-6B2C-D824-27B1-57AC92CBC9D4}"/>
          </ac:spMkLst>
        </pc:spChg>
        <pc:spChg chg="mod">
          <ac:chgData name="Hannah Chatwin" userId="S::au711684@uni.au.dk::62f47891-2df0-464e-8db2-8e3abba1ea63" providerId="AD" clId="Web-{CC3EEDBD-97D4-470E-B04A-B43AD70E263A}" dt="2023-03-29T07:07:59.305" v="101" actId="20577"/>
          <ac:spMkLst>
            <pc:docMk/>
            <pc:sldMk cId="840414349" sldId="259"/>
            <ac:spMk id="3" creationId="{2F50C58A-F808-47A2-DF18-0716ED52DECD}"/>
          </ac:spMkLst>
        </pc:spChg>
      </pc:sldChg>
    </pc:docChg>
  </pc:docChgLst>
  <pc:docChgLst>
    <pc:chgData name="Jessica Rose Mundy" userId="S::au730980@uni.au.dk::47a4432f-3287-4610-8c9a-e653a97aba7e" providerId="AD" clId="Web-{85CECA21-9929-495C-A346-E3FF2C7FFF0F}"/>
    <pc:docChg chg="addSld modSld">
      <pc:chgData name="Jessica Rose Mundy" userId="S::au730980@uni.au.dk::47a4432f-3287-4610-8c9a-e653a97aba7e" providerId="AD" clId="Web-{85CECA21-9929-495C-A346-E3FF2C7FFF0F}" dt="2023-03-31T07:23:41.652" v="80" actId="20577"/>
      <pc:docMkLst>
        <pc:docMk/>
      </pc:docMkLst>
      <pc:sldChg chg="modSp">
        <pc:chgData name="Jessica Rose Mundy" userId="S::au730980@uni.au.dk::47a4432f-3287-4610-8c9a-e653a97aba7e" providerId="AD" clId="Web-{85CECA21-9929-495C-A346-E3FF2C7FFF0F}" dt="2023-03-31T07:15:53.717" v="2" actId="20577"/>
        <pc:sldMkLst>
          <pc:docMk/>
          <pc:sldMk cId="2775107717" sldId="261"/>
        </pc:sldMkLst>
        <pc:spChg chg="mod">
          <ac:chgData name="Jessica Rose Mundy" userId="S::au730980@uni.au.dk::47a4432f-3287-4610-8c9a-e653a97aba7e" providerId="AD" clId="Web-{85CECA21-9929-495C-A346-E3FF2C7FFF0F}" dt="2023-03-31T07:15:53.717" v="2" actId="20577"/>
          <ac:spMkLst>
            <pc:docMk/>
            <pc:sldMk cId="2775107717" sldId="261"/>
            <ac:spMk id="7" creationId="{CCB79F6E-0317-C4B3-1197-9C3698F6FC59}"/>
          </ac:spMkLst>
        </pc:spChg>
      </pc:sldChg>
      <pc:sldChg chg="delSp modSp add replId">
        <pc:chgData name="Jessica Rose Mundy" userId="S::au730980@uni.au.dk::47a4432f-3287-4610-8c9a-e653a97aba7e" providerId="AD" clId="Web-{85CECA21-9929-495C-A346-E3FF2C7FFF0F}" dt="2023-03-31T07:23:41.652" v="80" actId="20577"/>
        <pc:sldMkLst>
          <pc:docMk/>
          <pc:sldMk cId="602070712" sldId="276"/>
        </pc:sldMkLst>
        <pc:spChg chg="mod">
          <ac:chgData name="Jessica Rose Mundy" userId="S::au730980@uni.au.dk::47a4432f-3287-4610-8c9a-e653a97aba7e" providerId="AD" clId="Web-{85CECA21-9929-495C-A346-E3FF2C7FFF0F}" dt="2023-03-31T07:23:41.652" v="80" actId="20577"/>
          <ac:spMkLst>
            <pc:docMk/>
            <pc:sldMk cId="602070712" sldId="276"/>
            <ac:spMk id="9" creationId="{869DB03B-0235-C94C-0F72-6C4A1321032D}"/>
          </ac:spMkLst>
        </pc:spChg>
        <pc:picChg chg="del">
          <ac:chgData name="Jessica Rose Mundy" userId="S::au730980@uni.au.dk::47a4432f-3287-4610-8c9a-e653a97aba7e" providerId="AD" clId="Web-{85CECA21-9929-495C-A346-E3FF2C7FFF0F}" dt="2023-03-31T07:21:34.914" v="4"/>
          <ac:picMkLst>
            <pc:docMk/>
            <pc:sldMk cId="602070712" sldId="276"/>
            <ac:picMk id="7" creationId="{40DFE049-3C84-D721-DB54-21BE3095F92F}"/>
          </ac:picMkLst>
        </pc:picChg>
      </pc:sldChg>
    </pc:docChg>
  </pc:docChgLst>
  <pc:docChgLst>
    <pc:chgData name="Alisha Silvia Mercedes Hall" userId="S::au734169@uni.au.dk::2d05916f-0a65-40fb-890b-3da59756b658" providerId="AD" clId="Web-{34A8753A-A344-46B3-BC53-77CA236BB572}"/>
    <pc:docChg chg="modSld">
      <pc:chgData name="Alisha Silvia Mercedes Hall" userId="S::au734169@uni.au.dk::2d05916f-0a65-40fb-890b-3da59756b658" providerId="AD" clId="Web-{34A8753A-A344-46B3-BC53-77CA236BB572}" dt="2023-03-29T10:07:37.746" v="5" actId="20577"/>
      <pc:docMkLst>
        <pc:docMk/>
      </pc:docMkLst>
      <pc:sldChg chg="modSp">
        <pc:chgData name="Alisha Silvia Mercedes Hall" userId="S::au734169@uni.au.dk::2d05916f-0a65-40fb-890b-3da59756b658" providerId="AD" clId="Web-{34A8753A-A344-46B3-BC53-77CA236BB572}" dt="2023-03-29T10:07:37.746" v="5" actId="20577"/>
        <pc:sldMkLst>
          <pc:docMk/>
          <pc:sldMk cId="3977048896" sldId="256"/>
        </pc:sldMkLst>
        <pc:spChg chg="mod">
          <ac:chgData name="Alisha Silvia Mercedes Hall" userId="S::au734169@uni.au.dk::2d05916f-0a65-40fb-890b-3da59756b658" providerId="AD" clId="Web-{34A8753A-A344-46B3-BC53-77CA236BB572}" dt="2023-03-29T10:07:37.746" v="5" actId="20577"/>
          <ac:spMkLst>
            <pc:docMk/>
            <pc:sldMk cId="3977048896" sldId="256"/>
            <ac:spMk id="3" creationId="{B6431298-4855-26CA-ACFD-EE484B8C7237}"/>
          </ac:spMkLst>
        </pc:spChg>
      </pc:sldChg>
    </pc:docChg>
  </pc:docChgLst>
  <pc:docChgLst>
    <pc:chgData name="Hannah Chatwin" userId="S::au711684@uni.au.dk::62f47891-2df0-464e-8db2-8e3abba1ea63" providerId="AD" clId="Web-{5499187A-E6D0-43EE-AE5D-B8F8A480C15B}"/>
    <pc:docChg chg="addSld delSld modSld addMainMaster">
      <pc:chgData name="Hannah Chatwin" userId="S::au711684@uni.au.dk::62f47891-2df0-464e-8db2-8e3abba1ea63" providerId="AD" clId="Web-{5499187A-E6D0-43EE-AE5D-B8F8A480C15B}" dt="2023-06-13T12:29:20.343" v="1608" actId="20577"/>
      <pc:docMkLst>
        <pc:docMk/>
      </pc:docMkLst>
      <pc:sldChg chg="del">
        <pc:chgData name="Hannah Chatwin" userId="S::au711684@uni.au.dk::62f47891-2df0-464e-8db2-8e3abba1ea63" providerId="AD" clId="Web-{5499187A-E6D0-43EE-AE5D-B8F8A480C15B}" dt="2023-06-13T12:19:16.448" v="1425"/>
        <pc:sldMkLst>
          <pc:docMk/>
          <pc:sldMk cId="840414349" sldId="259"/>
        </pc:sldMkLst>
      </pc:sldChg>
      <pc:sldChg chg="modSp">
        <pc:chgData name="Hannah Chatwin" userId="S::au711684@uni.au.dk::62f47891-2df0-464e-8db2-8e3abba1ea63" providerId="AD" clId="Web-{5499187A-E6D0-43EE-AE5D-B8F8A480C15B}" dt="2023-06-13T12:28:29.435" v="1556" actId="20577"/>
        <pc:sldMkLst>
          <pc:docMk/>
          <pc:sldMk cId="3113785111" sldId="260"/>
        </pc:sldMkLst>
        <pc:spChg chg="mod">
          <ac:chgData name="Hannah Chatwin" userId="S::au711684@uni.au.dk::62f47891-2df0-464e-8db2-8e3abba1ea63" providerId="AD" clId="Web-{5499187A-E6D0-43EE-AE5D-B8F8A480C15B}" dt="2023-06-13T12:28:29.435" v="1556" actId="20577"/>
          <ac:spMkLst>
            <pc:docMk/>
            <pc:sldMk cId="3113785111" sldId="260"/>
            <ac:spMk id="3" creationId="{2F50C58A-F808-47A2-DF18-0716ED52DECD}"/>
          </ac:spMkLst>
        </pc:spChg>
      </pc:sldChg>
      <pc:sldChg chg="modSp">
        <pc:chgData name="Hannah Chatwin" userId="S::au711684@uni.au.dk::62f47891-2df0-464e-8db2-8e3abba1ea63" providerId="AD" clId="Web-{5499187A-E6D0-43EE-AE5D-B8F8A480C15B}" dt="2023-06-13T12:28:40.154" v="1575" actId="20577"/>
        <pc:sldMkLst>
          <pc:docMk/>
          <pc:sldMk cId="3608969900" sldId="262"/>
        </pc:sldMkLst>
        <pc:spChg chg="mod">
          <ac:chgData name="Hannah Chatwin" userId="S::au711684@uni.au.dk::62f47891-2df0-464e-8db2-8e3abba1ea63" providerId="AD" clId="Web-{5499187A-E6D0-43EE-AE5D-B8F8A480C15B}" dt="2023-06-13T12:28:40.154" v="1575" actId="20577"/>
          <ac:spMkLst>
            <pc:docMk/>
            <pc:sldMk cId="3608969900" sldId="262"/>
            <ac:spMk id="2" creationId="{37F650D2-5E12-7E1E-0E9C-B755193DBBA1}"/>
          </ac:spMkLst>
        </pc:spChg>
      </pc:sldChg>
      <pc:sldChg chg="modSp">
        <pc:chgData name="Hannah Chatwin" userId="S::au711684@uni.au.dk::62f47891-2df0-464e-8db2-8e3abba1ea63" providerId="AD" clId="Web-{5499187A-E6D0-43EE-AE5D-B8F8A480C15B}" dt="2023-06-13T12:05:03.545" v="872" actId="20577"/>
        <pc:sldMkLst>
          <pc:docMk/>
          <pc:sldMk cId="1985535176" sldId="263"/>
        </pc:sldMkLst>
        <pc:spChg chg="mod">
          <ac:chgData name="Hannah Chatwin" userId="S::au711684@uni.au.dk::62f47891-2df0-464e-8db2-8e3abba1ea63" providerId="AD" clId="Web-{5499187A-E6D0-43EE-AE5D-B8F8A480C15B}" dt="2023-06-13T12:05:03.545" v="872" actId="20577"/>
          <ac:spMkLst>
            <pc:docMk/>
            <pc:sldMk cId="1985535176" sldId="263"/>
            <ac:spMk id="7" creationId="{E4BDEBB9-3DB4-AEC7-23B1-80F4C9256CD6}"/>
          </ac:spMkLst>
        </pc:spChg>
      </pc:sldChg>
      <pc:sldChg chg="modSp new">
        <pc:chgData name="Hannah Chatwin" userId="S::au711684@uni.au.dk::62f47891-2df0-464e-8db2-8e3abba1ea63" providerId="AD" clId="Web-{5499187A-E6D0-43EE-AE5D-B8F8A480C15B}" dt="2023-06-13T12:10:44.009" v="1045" actId="20577"/>
        <pc:sldMkLst>
          <pc:docMk/>
          <pc:sldMk cId="925946102" sldId="271"/>
        </pc:sldMkLst>
        <pc:spChg chg="mod">
          <ac:chgData name="Hannah Chatwin" userId="S::au711684@uni.au.dk::62f47891-2df0-464e-8db2-8e3abba1ea63" providerId="AD" clId="Web-{5499187A-E6D0-43EE-AE5D-B8F8A480C15B}" dt="2023-06-13T11:36:00.409" v="34" actId="20577"/>
          <ac:spMkLst>
            <pc:docMk/>
            <pc:sldMk cId="925946102" sldId="271"/>
            <ac:spMk id="2" creationId="{1CBF05BA-CDC5-795C-66CC-C7909AF7468E}"/>
          </ac:spMkLst>
        </pc:spChg>
        <pc:spChg chg="mod">
          <ac:chgData name="Hannah Chatwin" userId="S::au711684@uni.au.dk::62f47891-2df0-464e-8db2-8e3abba1ea63" providerId="AD" clId="Web-{5499187A-E6D0-43EE-AE5D-B8F8A480C15B}" dt="2023-06-13T12:10:44.009" v="1045" actId="20577"/>
          <ac:spMkLst>
            <pc:docMk/>
            <pc:sldMk cId="925946102" sldId="271"/>
            <ac:spMk id="3" creationId="{8CBA00FC-57AC-3FFA-7F10-D4F812967740}"/>
          </ac:spMkLst>
        </pc:spChg>
      </pc:sldChg>
      <pc:sldChg chg="add del">
        <pc:chgData name="Hannah Chatwin" userId="S::au711684@uni.au.dk::62f47891-2df0-464e-8db2-8e3abba1ea63" providerId="AD" clId="Web-{5499187A-E6D0-43EE-AE5D-B8F8A480C15B}" dt="2023-06-13T11:35:27.611" v="1"/>
        <pc:sldMkLst>
          <pc:docMk/>
          <pc:sldMk cId="2730484580" sldId="271"/>
        </pc:sldMkLst>
      </pc:sldChg>
      <pc:sldChg chg="modSp new">
        <pc:chgData name="Hannah Chatwin" userId="S::au711684@uni.au.dk::62f47891-2df0-464e-8db2-8e3abba1ea63" providerId="AD" clId="Web-{5499187A-E6D0-43EE-AE5D-B8F8A480C15B}" dt="2023-06-13T12:18:18.743" v="1399" actId="20577"/>
        <pc:sldMkLst>
          <pc:docMk/>
          <pc:sldMk cId="1179613800" sldId="272"/>
        </pc:sldMkLst>
        <pc:spChg chg="mod">
          <ac:chgData name="Hannah Chatwin" userId="S::au711684@uni.au.dk::62f47891-2df0-464e-8db2-8e3abba1ea63" providerId="AD" clId="Web-{5499187A-E6D0-43EE-AE5D-B8F8A480C15B}" dt="2023-06-13T11:36:21.628" v="41" actId="20577"/>
          <ac:spMkLst>
            <pc:docMk/>
            <pc:sldMk cId="1179613800" sldId="272"/>
            <ac:spMk id="2" creationId="{C4DE5C47-543F-AE06-A851-0678132CA63A}"/>
          </ac:spMkLst>
        </pc:spChg>
        <pc:spChg chg="mod">
          <ac:chgData name="Hannah Chatwin" userId="S::au711684@uni.au.dk::62f47891-2df0-464e-8db2-8e3abba1ea63" providerId="AD" clId="Web-{5499187A-E6D0-43EE-AE5D-B8F8A480C15B}" dt="2023-06-13T12:18:18.743" v="1399" actId="20577"/>
          <ac:spMkLst>
            <pc:docMk/>
            <pc:sldMk cId="1179613800" sldId="272"/>
            <ac:spMk id="3" creationId="{3C3951DD-65A6-5B2D-252B-286133CFA02E}"/>
          </ac:spMkLst>
        </pc:spChg>
      </pc:sldChg>
      <pc:sldChg chg="modSp new">
        <pc:chgData name="Hannah Chatwin" userId="S::au711684@uni.au.dk::62f47891-2df0-464e-8db2-8e3abba1ea63" providerId="AD" clId="Web-{5499187A-E6D0-43EE-AE5D-B8F8A480C15B}" dt="2023-06-13T11:39:18.072" v="114" actId="20577"/>
        <pc:sldMkLst>
          <pc:docMk/>
          <pc:sldMk cId="1522204885" sldId="273"/>
        </pc:sldMkLst>
        <pc:spChg chg="mod">
          <ac:chgData name="Hannah Chatwin" userId="S::au711684@uni.au.dk::62f47891-2df0-464e-8db2-8e3abba1ea63" providerId="AD" clId="Web-{5499187A-E6D0-43EE-AE5D-B8F8A480C15B}" dt="2023-06-13T11:37:18.349" v="105" actId="20577"/>
          <ac:spMkLst>
            <pc:docMk/>
            <pc:sldMk cId="1522204885" sldId="273"/>
            <ac:spMk id="2" creationId="{AA6BBBA2-3F8A-BA12-573C-AD0FD855DA8D}"/>
          </ac:spMkLst>
        </pc:spChg>
        <pc:spChg chg="mod">
          <ac:chgData name="Hannah Chatwin" userId="S::au711684@uni.au.dk::62f47891-2df0-464e-8db2-8e3abba1ea63" providerId="AD" clId="Web-{5499187A-E6D0-43EE-AE5D-B8F8A480C15B}" dt="2023-06-13T11:39:18.072" v="114" actId="20577"/>
          <ac:spMkLst>
            <pc:docMk/>
            <pc:sldMk cId="1522204885" sldId="273"/>
            <ac:spMk id="3" creationId="{707A9388-4696-21C4-89A5-075743185B98}"/>
          </ac:spMkLst>
        </pc:spChg>
      </pc:sldChg>
      <pc:sldChg chg="modSp new">
        <pc:chgData name="Hannah Chatwin" userId="S::au711684@uni.au.dk::62f47891-2df0-464e-8db2-8e3abba1ea63" providerId="AD" clId="Web-{5499187A-E6D0-43EE-AE5D-B8F8A480C15B}" dt="2023-06-13T12:11:51.324" v="1088" actId="20577"/>
        <pc:sldMkLst>
          <pc:docMk/>
          <pc:sldMk cId="3531908483" sldId="274"/>
        </pc:sldMkLst>
        <pc:spChg chg="mod">
          <ac:chgData name="Hannah Chatwin" userId="S::au711684@uni.au.dk::62f47891-2df0-464e-8db2-8e3abba1ea63" providerId="AD" clId="Web-{5499187A-E6D0-43EE-AE5D-B8F8A480C15B}" dt="2023-06-13T11:39:37.713" v="118" actId="20577"/>
          <ac:spMkLst>
            <pc:docMk/>
            <pc:sldMk cId="3531908483" sldId="274"/>
            <ac:spMk id="2" creationId="{A43809CF-6445-FF86-9C5A-3243D9092A65}"/>
          </ac:spMkLst>
        </pc:spChg>
        <pc:spChg chg="mod">
          <ac:chgData name="Hannah Chatwin" userId="S::au711684@uni.au.dk::62f47891-2df0-464e-8db2-8e3abba1ea63" providerId="AD" clId="Web-{5499187A-E6D0-43EE-AE5D-B8F8A480C15B}" dt="2023-06-13T12:11:51.324" v="1088" actId="20577"/>
          <ac:spMkLst>
            <pc:docMk/>
            <pc:sldMk cId="3531908483" sldId="274"/>
            <ac:spMk id="3" creationId="{741065B4-F32F-7755-6981-3E930DDABD43}"/>
          </ac:spMkLst>
        </pc:spChg>
      </pc:sldChg>
      <pc:sldChg chg="modSp new del">
        <pc:chgData name="Hannah Chatwin" userId="S::au711684@uni.au.dk::62f47891-2df0-464e-8db2-8e3abba1ea63" providerId="AD" clId="Web-{5499187A-E6D0-43EE-AE5D-B8F8A480C15B}" dt="2023-06-13T11:58:04.844" v="708"/>
        <pc:sldMkLst>
          <pc:docMk/>
          <pc:sldMk cId="2798289342" sldId="275"/>
        </pc:sldMkLst>
        <pc:spChg chg="mod">
          <ac:chgData name="Hannah Chatwin" userId="S::au711684@uni.au.dk::62f47891-2df0-464e-8db2-8e3abba1ea63" providerId="AD" clId="Web-{5499187A-E6D0-43EE-AE5D-B8F8A480C15B}" dt="2023-06-13T11:45:04.271" v="285" actId="20577"/>
          <ac:spMkLst>
            <pc:docMk/>
            <pc:sldMk cId="2798289342" sldId="275"/>
            <ac:spMk id="3" creationId="{F2B381F5-A0DB-CBDE-5037-9695D59D627A}"/>
          </ac:spMkLst>
        </pc:spChg>
      </pc:sldChg>
      <pc:sldChg chg="modSp new del">
        <pc:chgData name="Hannah Chatwin" userId="S::au711684@uni.au.dk::62f47891-2df0-464e-8db2-8e3abba1ea63" providerId="AD" clId="Web-{5499187A-E6D0-43EE-AE5D-B8F8A480C15B}" dt="2023-06-13T11:56:36.544" v="658"/>
        <pc:sldMkLst>
          <pc:docMk/>
          <pc:sldMk cId="2094850200" sldId="276"/>
        </pc:sldMkLst>
        <pc:spChg chg="mod">
          <ac:chgData name="Hannah Chatwin" userId="S::au711684@uni.au.dk::62f47891-2df0-464e-8db2-8e3abba1ea63" providerId="AD" clId="Web-{5499187A-E6D0-43EE-AE5D-B8F8A480C15B}" dt="2023-06-13T11:53:28.757" v="503" actId="20577"/>
          <ac:spMkLst>
            <pc:docMk/>
            <pc:sldMk cId="2094850200" sldId="276"/>
            <ac:spMk id="2" creationId="{FFA3E773-6BAC-175C-0D49-DCE2D6C03A60}"/>
          </ac:spMkLst>
        </pc:spChg>
        <pc:spChg chg="mod">
          <ac:chgData name="Hannah Chatwin" userId="S::au711684@uni.au.dk::62f47891-2df0-464e-8db2-8e3abba1ea63" providerId="AD" clId="Web-{5499187A-E6D0-43EE-AE5D-B8F8A480C15B}" dt="2023-06-13T11:53:42.226" v="527" actId="20577"/>
          <ac:spMkLst>
            <pc:docMk/>
            <pc:sldMk cId="2094850200" sldId="276"/>
            <ac:spMk id="3" creationId="{8D219631-CE1D-B14A-8C30-0EE868441421}"/>
          </ac:spMkLst>
        </pc:spChg>
      </pc:sldChg>
      <pc:sldChg chg="modSp new">
        <pc:chgData name="Hannah Chatwin" userId="S::au711684@uni.au.dk::62f47891-2df0-464e-8db2-8e3abba1ea63" providerId="AD" clId="Web-{5499187A-E6D0-43EE-AE5D-B8F8A480C15B}" dt="2023-06-13T12:18:38.275" v="1403" actId="20577"/>
        <pc:sldMkLst>
          <pc:docMk/>
          <pc:sldMk cId="1364030304" sldId="277"/>
        </pc:sldMkLst>
        <pc:spChg chg="mod">
          <ac:chgData name="Hannah Chatwin" userId="S::au711684@uni.au.dk::62f47891-2df0-464e-8db2-8e3abba1ea63" providerId="AD" clId="Web-{5499187A-E6D0-43EE-AE5D-B8F8A480C15B}" dt="2023-06-13T11:56:02.074" v="657" actId="20577"/>
          <ac:spMkLst>
            <pc:docMk/>
            <pc:sldMk cId="1364030304" sldId="277"/>
            <ac:spMk id="2" creationId="{3365A087-C39E-CC19-9BA0-86EB631B0141}"/>
          </ac:spMkLst>
        </pc:spChg>
        <pc:spChg chg="mod">
          <ac:chgData name="Hannah Chatwin" userId="S::au711684@uni.au.dk::62f47891-2df0-464e-8db2-8e3abba1ea63" providerId="AD" clId="Web-{5499187A-E6D0-43EE-AE5D-B8F8A480C15B}" dt="2023-06-13T12:18:38.275" v="1403" actId="20577"/>
          <ac:spMkLst>
            <pc:docMk/>
            <pc:sldMk cId="1364030304" sldId="277"/>
            <ac:spMk id="3" creationId="{136E0E9A-6F5C-3E9E-A0A7-80431D85177D}"/>
          </ac:spMkLst>
        </pc:spChg>
      </pc:sldChg>
      <pc:sldChg chg="modSp new">
        <pc:chgData name="Hannah Chatwin" userId="S::au711684@uni.au.dk::62f47891-2df0-464e-8db2-8e3abba1ea63" providerId="AD" clId="Web-{5499187A-E6D0-43EE-AE5D-B8F8A480C15B}" dt="2023-06-13T12:12:30.716" v="1101" actId="20577"/>
        <pc:sldMkLst>
          <pc:docMk/>
          <pc:sldMk cId="585093642" sldId="278"/>
        </pc:sldMkLst>
        <pc:spChg chg="mod">
          <ac:chgData name="Hannah Chatwin" userId="S::au711684@uni.au.dk::62f47891-2df0-464e-8db2-8e3abba1ea63" providerId="AD" clId="Web-{5499187A-E6D0-43EE-AE5D-B8F8A480C15B}" dt="2023-06-13T11:58:31.360" v="710" actId="20577"/>
          <ac:spMkLst>
            <pc:docMk/>
            <pc:sldMk cId="585093642" sldId="278"/>
            <ac:spMk id="2" creationId="{45C040E8-845B-0E1F-ADCD-81DA385DF337}"/>
          </ac:spMkLst>
        </pc:spChg>
        <pc:spChg chg="mod">
          <ac:chgData name="Hannah Chatwin" userId="S::au711684@uni.au.dk::62f47891-2df0-464e-8db2-8e3abba1ea63" providerId="AD" clId="Web-{5499187A-E6D0-43EE-AE5D-B8F8A480C15B}" dt="2023-06-13T12:12:30.716" v="1101" actId="20577"/>
          <ac:spMkLst>
            <pc:docMk/>
            <pc:sldMk cId="585093642" sldId="278"/>
            <ac:spMk id="3" creationId="{AEDADA81-0899-D04A-F727-B742AB576B56}"/>
          </ac:spMkLst>
        </pc:spChg>
      </pc:sldChg>
      <pc:sldChg chg="new del">
        <pc:chgData name="Hannah Chatwin" userId="S::au711684@uni.au.dk::62f47891-2df0-464e-8db2-8e3abba1ea63" providerId="AD" clId="Web-{5499187A-E6D0-43EE-AE5D-B8F8A480C15B}" dt="2023-06-13T11:57:49.781" v="707"/>
        <pc:sldMkLst>
          <pc:docMk/>
          <pc:sldMk cId="1146128483" sldId="278"/>
        </pc:sldMkLst>
      </pc:sldChg>
      <pc:sldChg chg="modSp new">
        <pc:chgData name="Hannah Chatwin" userId="S::au711684@uni.au.dk::62f47891-2df0-464e-8db2-8e3abba1ea63" providerId="AD" clId="Web-{5499187A-E6D0-43EE-AE5D-B8F8A480C15B}" dt="2023-06-13T12:19:13.214" v="1424" actId="20577"/>
        <pc:sldMkLst>
          <pc:docMk/>
          <pc:sldMk cId="2129161538" sldId="279"/>
        </pc:sldMkLst>
        <pc:spChg chg="mod">
          <ac:chgData name="Hannah Chatwin" userId="S::au711684@uni.au.dk::62f47891-2df0-464e-8db2-8e3abba1ea63" providerId="AD" clId="Web-{5499187A-E6D0-43EE-AE5D-B8F8A480C15B}" dt="2023-06-13T12:17:14.210" v="1364" actId="20577"/>
          <ac:spMkLst>
            <pc:docMk/>
            <pc:sldMk cId="2129161538" sldId="279"/>
            <ac:spMk id="2" creationId="{F6FE2941-5F71-FE2E-6FCC-181161CBDFFB}"/>
          </ac:spMkLst>
        </pc:spChg>
        <pc:spChg chg="mod">
          <ac:chgData name="Hannah Chatwin" userId="S::au711684@uni.au.dk::62f47891-2df0-464e-8db2-8e3abba1ea63" providerId="AD" clId="Web-{5499187A-E6D0-43EE-AE5D-B8F8A480C15B}" dt="2023-06-13T12:19:13.214" v="1424" actId="20577"/>
          <ac:spMkLst>
            <pc:docMk/>
            <pc:sldMk cId="2129161538" sldId="279"/>
            <ac:spMk id="3" creationId="{9DC9A1B3-7D72-3ADF-036D-0B6D3D7D4894}"/>
          </ac:spMkLst>
        </pc:spChg>
      </pc:sldChg>
      <pc:sldChg chg="modSp new">
        <pc:chgData name="Hannah Chatwin" userId="S::au711684@uni.au.dk::62f47891-2df0-464e-8db2-8e3abba1ea63" providerId="AD" clId="Web-{5499187A-E6D0-43EE-AE5D-B8F8A480C15B}" dt="2023-06-13T12:27:54.997" v="1519" actId="20577"/>
        <pc:sldMkLst>
          <pc:docMk/>
          <pc:sldMk cId="4060735057" sldId="280"/>
        </pc:sldMkLst>
        <pc:spChg chg="mod">
          <ac:chgData name="Hannah Chatwin" userId="S::au711684@uni.au.dk::62f47891-2df0-464e-8db2-8e3abba1ea63" providerId="AD" clId="Web-{5499187A-E6D0-43EE-AE5D-B8F8A480C15B}" dt="2023-06-13T12:27:54.997" v="1519" actId="20577"/>
          <ac:spMkLst>
            <pc:docMk/>
            <pc:sldMk cId="4060735057" sldId="280"/>
            <ac:spMk id="2" creationId="{74DBADD2-84BA-FC8A-CAD2-97A7A34D9C9F}"/>
          </ac:spMkLst>
        </pc:spChg>
        <pc:spChg chg="mod">
          <ac:chgData name="Hannah Chatwin" userId="S::au711684@uni.au.dk::62f47891-2df0-464e-8db2-8e3abba1ea63" providerId="AD" clId="Web-{5499187A-E6D0-43EE-AE5D-B8F8A480C15B}" dt="2023-06-13T12:19:24.027" v="1435" actId="20577"/>
          <ac:spMkLst>
            <pc:docMk/>
            <pc:sldMk cId="4060735057" sldId="280"/>
            <ac:spMk id="3" creationId="{9EC3AC7E-B233-323B-4976-C988B3652803}"/>
          </ac:spMkLst>
        </pc:spChg>
      </pc:sldChg>
      <pc:sldChg chg="modSp new">
        <pc:chgData name="Hannah Chatwin" userId="S::au711684@uni.au.dk::62f47891-2df0-464e-8db2-8e3abba1ea63" providerId="AD" clId="Web-{5499187A-E6D0-43EE-AE5D-B8F8A480C15B}" dt="2023-06-13T12:27:59.340" v="1523" actId="20577"/>
        <pc:sldMkLst>
          <pc:docMk/>
          <pc:sldMk cId="2146522950" sldId="281"/>
        </pc:sldMkLst>
        <pc:spChg chg="mod">
          <ac:chgData name="Hannah Chatwin" userId="S::au711684@uni.au.dk::62f47891-2df0-464e-8db2-8e3abba1ea63" providerId="AD" clId="Web-{5499187A-E6D0-43EE-AE5D-B8F8A480C15B}" dt="2023-06-13T12:27:59.340" v="1523" actId="20577"/>
          <ac:spMkLst>
            <pc:docMk/>
            <pc:sldMk cId="2146522950" sldId="281"/>
            <ac:spMk id="2" creationId="{89AF9575-2BF4-9067-067B-D86E5C5AF6D4}"/>
          </ac:spMkLst>
        </pc:spChg>
      </pc:sldChg>
      <pc:sldChg chg="modSp new">
        <pc:chgData name="Hannah Chatwin" userId="S::au711684@uni.au.dk::62f47891-2df0-464e-8db2-8e3abba1ea63" providerId="AD" clId="Web-{5499187A-E6D0-43EE-AE5D-B8F8A480C15B}" dt="2023-06-13T12:29:20.343" v="1608" actId="20577"/>
        <pc:sldMkLst>
          <pc:docMk/>
          <pc:sldMk cId="1667407127" sldId="282"/>
        </pc:sldMkLst>
        <pc:spChg chg="mod">
          <ac:chgData name="Hannah Chatwin" userId="S::au711684@uni.au.dk::62f47891-2df0-464e-8db2-8e3abba1ea63" providerId="AD" clId="Web-{5499187A-E6D0-43EE-AE5D-B8F8A480C15B}" dt="2023-06-13T12:23:49.395" v="1452" actId="20577"/>
          <ac:spMkLst>
            <pc:docMk/>
            <pc:sldMk cId="1667407127" sldId="282"/>
            <ac:spMk id="2" creationId="{A7B40BE7-2C94-DC42-86BE-1A7DEA1D5608}"/>
          </ac:spMkLst>
        </pc:spChg>
        <pc:spChg chg="mod">
          <ac:chgData name="Hannah Chatwin" userId="S::au711684@uni.au.dk::62f47891-2df0-464e-8db2-8e3abba1ea63" providerId="AD" clId="Web-{5499187A-E6D0-43EE-AE5D-B8F8A480C15B}" dt="2023-06-13T12:29:20.343" v="1608" actId="20577"/>
          <ac:spMkLst>
            <pc:docMk/>
            <pc:sldMk cId="1667407127" sldId="282"/>
            <ac:spMk id="3" creationId="{28D2AE1B-08EF-0CA0-1185-01019DA8AFE8}"/>
          </ac:spMkLst>
        </pc:spChg>
      </pc:sldChg>
      <pc:sldChg chg="modSp new">
        <pc:chgData name="Hannah Chatwin" userId="S::au711684@uni.au.dk::62f47891-2df0-464e-8db2-8e3abba1ea63" providerId="AD" clId="Web-{5499187A-E6D0-43EE-AE5D-B8F8A480C15B}" dt="2023-06-13T12:27:31.230" v="1517" actId="20577"/>
        <pc:sldMkLst>
          <pc:docMk/>
          <pc:sldMk cId="855097713" sldId="283"/>
        </pc:sldMkLst>
        <pc:spChg chg="mod">
          <ac:chgData name="Hannah Chatwin" userId="S::au711684@uni.au.dk::62f47891-2df0-464e-8db2-8e3abba1ea63" providerId="AD" clId="Web-{5499187A-E6D0-43EE-AE5D-B8F8A480C15B}" dt="2023-06-13T12:25:20.148" v="1504" actId="20577"/>
          <ac:spMkLst>
            <pc:docMk/>
            <pc:sldMk cId="855097713" sldId="283"/>
            <ac:spMk id="2" creationId="{9120285E-189D-4628-206A-16BFA2620361}"/>
          </ac:spMkLst>
        </pc:spChg>
        <pc:spChg chg="mod">
          <ac:chgData name="Hannah Chatwin" userId="S::au711684@uni.au.dk::62f47891-2df0-464e-8db2-8e3abba1ea63" providerId="AD" clId="Web-{5499187A-E6D0-43EE-AE5D-B8F8A480C15B}" dt="2023-06-13T12:27:31.230" v="1517" actId="20577"/>
          <ac:spMkLst>
            <pc:docMk/>
            <pc:sldMk cId="855097713" sldId="283"/>
            <ac:spMk id="3" creationId="{87661985-1DAD-A92B-A9DE-AFFF3BC5AA87}"/>
          </ac:spMkLst>
        </pc:spChg>
      </pc:sldChg>
      <pc:sldMasterChg chg="add addSldLayout">
        <pc:chgData name="Hannah Chatwin" userId="S::au711684@uni.au.dk::62f47891-2df0-464e-8db2-8e3abba1ea63" providerId="AD" clId="Web-{5499187A-E6D0-43EE-AE5D-B8F8A480C15B}" dt="2023-06-13T11:35:18.783" v="0"/>
        <pc:sldMasterMkLst>
          <pc:docMk/>
          <pc:sldMasterMk cId="3959746906" sldId="2147483672"/>
        </pc:sldMasterMkLst>
        <pc:sldLayoutChg chg="add">
          <pc:chgData name="Hannah Chatwin" userId="S::au711684@uni.au.dk::62f47891-2df0-464e-8db2-8e3abba1ea63" providerId="AD" clId="Web-{5499187A-E6D0-43EE-AE5D-B8F8A480C15B}" dt="2023-06-13T11:35:18.783" v="0"/>
          <pc:sldLayoutMkLst>
            <pc:docMk/>
            <pc:sldMasterMk cId="3959746906" sldId="2147483672"/>
            <pc:sldLayoutMk cId="3518393767" sldId="2147483673"/>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460126034" sldId="2147483674"/>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1786179495" sldId="2147483675"/>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3363620873" sldId="2147483676"/>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1734757815" sldId="2147483677"/>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894336063" sldId="2147483678"/>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1303228394" sldId="2147483679"/>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1708674522" sldId="2147483680"/>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3586158462" sldId="2147483681"/>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3486832488" sldId="2147483682"/>
          </pc:sldLayoutMkLst>
        </pc:sldLayoutChg>
        <pc:sldLayoutChg chg="add">
          <pc:chgData name="Hannah Chatwin" userId="S::au711684@uni.au.dk::62f47891-2df0-464e-8db2-8e3abba1ea63" providerId="AD" clId="Web-{5499187A-E6D0-43EE-AE5D-B8F8A480C15B}" dt="2023-06-13T11:35:18.783" v="0"/>
          <pc:sldLayoutMkLst>
            <pc:docMk/>
            <pc:sldMasterMk cId="3959746906" sldId="2147483672"/>
            <pc:sldLayoutMk cId="265237884" sldId="2147483683"/>
          </pc:sldLayoutMkLst>
        </pc:sldLayoutChg>
      </pc:sldMasterChg>
    </pc:docChg>
  </pc:docChgLst>
  <pc:docChgLst>
    <pc:chgData name="Jessica Rose Mundy" userId="S::au730980@uni.au.dk::47a4432f-3287-4610-8c9a-e653a97aba7e" providerId="AD" clId="Web-{E349DD07-3E9E-46DA-8C4F-B7362887F0D4}"/>
    <pc:docChg chg="addSld delSld modSld">
      <pc:chgData name="Jessica Rose Mundy" userId="S::au730980@uni.au.dk::47a4432f-3287-4610-8c9a-e653a97aba7e" providerId="AD" clId="Web-{E349DD07-3E9E-46DA-8C4F-B7362887F0D4}" dt="2023-03-30T09:19:43.414" v="571" actId="1076"/>
      <pc:docMkLst>
        <pc:docMk/>
      </pc:docMkLst>
      <pc:sldChg chg="addSp delSp modSp">
        <pc:chgData name="Jessica Rose Mundy" userId="S::au730980@uni.au.dk::47a4432f-3287-4610-8c9a-e653a97aba7e" providerId="AD" clId="Web-{E349DD07-3E9E-46DA-8C4F-B7362887F0D4}" dt="2023-03-30T08:08:53.857" v="243"/>
        <pc:sldMkLst>
          <pc:docMk/>
          <pc:sldMk cId="1985535176" sldId="263"/>
        </pc:sldMkLst>
        <pc:picChg chg="add del mod">
          <ac:chgData name="Jessica Rose Mundy" userId="S::au730980@uni.au.dk::47a4432f-3287-4610-8c9a-e653a97aba7e" providerId="AD" clId="Web-{E349DD07-3E9E-46DA-8C4F-B7362887F0D4}" dt="2023-03-30T08:08:53.857" v="243"/>
          <ac:picMkLst>
            <pc:docMk/>
            <pc:sldMk cId="1985535176" sldId="263"/>
            <ac:picMk id="3" creationId="{4CEBA161-1C00-4F7C-DB07-68FE8719D18D}"/>
          </ac:picMkLst>
        </pc:picChg>
      </pc:sldChg>
      <pc:sldChg chg="modSp">
        <pc:chgData name="Jessica Rose Mundy" userId="S::au730980@uni.au.dk::47a4432f-3287-4610-8c9a-e653a97aba7e" providerId="AD" clId="Web-{E349DD07-3E9E-46DA-8C4F-B7362887F0D4}" dt="2023-03-30T07:56:25.135" v="8"/>
        <pc:sldMkLst>
          <pc:docMk/>
          <pc:sldMk cId="3043391760" sldId="265"/>
        </pc:sldMkLst>
        <pc:graphicFrameChg chg="mod modGraphic">
          <ac:chgData name="Jessica Rose Mundy" userId="S::au730980@uni.au.dk::47a4432f-3287-4610-8c9a-e653a97aba7e" providerId="AD" clId="Web-{E349DD07-3E9E-46DA-8C4F-B7362887F0D4}" dt="2023-03-30T07:56:25.135" v="8"/>
          <ac:graphicFrameMkLst>
            <pc:docMk/>
            <pc:sldMk cId="3043391760" sldId="265"/>
            <ac:graphicFrameMk id="6" creationId="{6FE0FBDD-7EB6-82E4-F422-42B41BB14FAB}"/>
          </ac:graphicFrameMkLst>
        </pc:graphicFrameChg>
      </pc:sldChg>
      <pc:sldChg chg="addSp delSp modSp">
        <pc:chgData name="Jessica Rose Mundy" userId="S::au730980@uni.au.dk::47a4432f-3287-4610-8c9a-e653a97aba7e" providerId="AD" clId="Web-{E349DD07-3E9E-46DA-8C4F-B7362887F0D4}" dt="2023-03-30T08:09:13.326" v="252" actId="1076"/>
        <pc:sldMkLst>
          <pc:docMk/>
          <pc:sldMk cId="1536112057" sldId="266"/>
        </pc:sldMkLst>
        <pc:spChg chg="del">
          <ac:chgData name="Jessica Rose Mundy" userId="S::au730980@uni.au.dk::47a4432f-3287-4610-8c9a-e653a97aba7e" providerId="AD" clId="Web-{E349DD07-3E9E-46DA-8C4F-B7362887F0D4}" dt="2023-03-30T08:08:58.904" v="245"/>
          <ac:spMkLst>
            <pc:docMk/>
            <pc:sldMk cId="1536112057" sldId="266"/>
            <ac:spMk id="3" creationId="{2FAD823D-C92E-21EB-542F-67D546F596CA}"/>
          </ac:spMkLst>
        </pc:spChg>
        <pc:spChg chg="add del mod">
          <ac:chgData name="Jessica Rose Mundy" userId="S::au730980@uni.au.dk::47a4432f-3287-4610-8c9a-e653a97aba7e" providerId="AD" clId="Web-{E349DD07-3E9E-46DA-8C4F-B7362887F0D4}" dt="2023-03-30T08:09:01.279" v="246"/>
          <ac:spMkLst>
            <pc:docMk/>
            <pc:sldMk cId="1536112057" sldId="266"/>
            <ac:spMk id="7" creationId="{FE6D3DA2-4EA1-B919-AF85-DB418148D31A}"/>
          </ac:spMkLst>
        </pc:spChg>
        <pc:picChg chg="add mod">
          <ac:chgData name="Jessica Rose Mundy" userId="S::au730980@uni.au.dk::47a4432f-3287-4610-8c9a-e653a97aba7e" providerId="AD" clId="Web-{E349DD07-3E9E-46DA-8C4F-B7362887F0D4}" dt="2023-03-30T08:09:13.326" v="252" actId="1076"/>
          <ac:picMkLst>
            <pc:docMk/>
            <pc:sldMk cId="1536112057" sldId="266"/>
            <ac:picMk id="8" creationId="{FAF6B4CE-5B68-BD2A-FAC3-AD1F695A47C5}"/>
          </ac:picMkLst>
        </pc:picChg>
      </pc:sldChg>
      <pc:sldChg chg="modSp">
        <pc:chgData name="Jessica Rose Mundy" userId="S::au730980@uni.au.dk::47a4432f-3287-4610-8c9a-e653a97aba7e" providerId="AD" clId="Web-{E349DD07-3E9E-46DA-8C4F-B7362887F0D4}" dt="2023-03-30T07:56:50.744" v="15" actId="20577"/>
        <pc:sldMkLst>
          <pc:docMk/>
          <pc:sldMk cId="643360037" sldId="267"/>
        </pc:sldMkLst>
        <pc:spChg chg="mod">
          <ac:chgData name="Jessica Rose Mundy" userId="S::au730980@uni.au.dk::47a4432f-3287-4610-8c9a-e653a97aba7e" providerId="AD" clId="Web-{E349DD07-3E9E-46DA-8C4F-B7362887F0D4}" dt="2023-03-30T07:56:50.744" v="15" actId="20577"/>
          <ac:spMkLst>
            <pc:docMk/>
            <pc:sldMk cId="643360037" sldId="267"/>
            <ac:spMk id="3" creationId="{2FAD823D-C92E-21EB-542F-67D546F596CA}"/>
          </ac:spMkLst>
        </pc:spChg>
      </pc:sldChg>
      <pc:sldChg chg="modSp">
        <pc:chgData name="Jessica Rose Mundy" userId="S::au730980@uni.au.dk::47a4432f-3287-4610-8c9a-e653a97aba7e" providerId="AD" clId="Web-{E349DD07-3E9E-46DA-8C4F-B7362887F0D4}" dt="2023-03-30T09:17:54.507" v="555" actId="20577"/>
        <pc:sldMkLst>
          <pc:docMk/>
          <pc:sldMk cId="800723873" sldId="268"/>
        </pc:sldMkLst>
        <pc:spChg chg="mod">
          <ac:chgData name="Jessica Rose Mundy" userId="S::au730980@uni.au.dk::47a4432f-3287-4610-8c9a-e653a97aba7e" providerId="AD" clId="Web-{E349DD07-3E9E-46DA-8C4F-B7362887F0D4}" dt="2023-03-30T09:17:54.507" v="555" actId="20577"/>
          <ac:spMkLst>
            <pc:docMk/>
            <pc:sldMk cId="800723873" sldId="268"/>
            <ac:spMk id="3" creationId="{2FAD823D-C92E-21EB-542F-67D546F596CA}"/>
          </ac:spMkLst>
        </pc:spChg>
      </pc:sldChg>
      <pc:sldChg chg="modSp">
        <pc:chgData name="Jessica Rose Mundy" userId="S::au730980@uni.au.dk::47a4432f-3287-4610-8c9a-e653a97aba7e" providerId="AD" clId="Web-{E349DD07-3E9E-46DA-8C4F-B7362887F0D4}" dt="2023-03-30T09:18:22.054" v="562" actId="20577"/>
        <pc:sldMkLst>
          <pc:docMk/>
          <pc:sldMk cId="674267361" sldId="270"/>
        </pc:sldMkLst>
        <pc:spChg chg="mod">
          <ac:chgData name="Jessica Rose Mundy" userId="S::au730980@uni.au.dk::47a4432f-3287-4610-8c9a-e653a97aba7e" providerId="AD" clId="Web-{E349DD07-3E9E-46DA-8C4F-B7362887F0D4}" dt="2023-03-30T09:18:22.054" v="562" actId="20577"/>
          <ac:spMkLst>
            <pc:docMk/>
            <pc:sldMk cId="674267361" sldId="270"/>
            <ac:spMk id="6" creationId="{9C9FFE46-8850-AAF8-8976-1BAADA713FEF}"/>
          </ac:spMkLst>
        </pc:spChg>
      </pc:sldChg>
      <pc:sldChg chg="addSp delSp modSp add replId">
        <pc:chgData name="Jessica Rose Mundy" userId="S::au730980@uni.au.dk::47a4432f-3287-4610-8c9a-e653a97aba7e" providerId="AD" clId="Web-{E349DD07-3E9E-46DA-8C4F-B7362887F0D4}" dt="2023-03-30T08:41:02.124" v="347" actId="1076"/>
        <pc:sldMkLst>
          <pc:docMk/>
          <pc:sldMk cId="3036253224" sldId="271"/>
        </pc:sldMkLst>
        <pc:spChg chg="add mod">
          <ac:chgData name="Jessica Rose Mundy" userId="S::au730980@uni.au.dk::47a4432f-3287-4610-8c9a-e653a97aba7e" providerId="AD" clId="Web-{E349DD07-3E9E-46DA-8C4F-B7362887F0D4}" dt="2023-03-30T08:40:17.389" v="338" actId="1076"/>
          <ac:spMkLst>
            <pc:docMk/>
            <pc:sldMk cId="3036253224" sldId="271"/>
            <ac:spMk id="3" creationId="{EAFFFA47-08BF-CCCF-FE68-3D91774F0D41}"/>
          </ac:spMkLst>
        </pc:spChg>
        <pc:spChg chg="del">
          <ac:chgData name="Jessica Rose Mundy" userId="S::au730980@uni.au.dk::47a4432f-3287-4610-8c9a-e653a97aba7e" providerId="AD" clId="Web-{E349DD07-3E9E-46DA-8C4F-B7362887F0D4}" dt="2023-03-30T07:59:32.320" v="84"/>
          <ac:spMkLst>
            <pc:docMk/>
            <pc:sldMk cId="3036253224" sldId="271"/>
            <ac:spMk id="6" creationId="{9C9FFE46-8850-AAF8-8976-1BAADA713FEF}"/>
          </ac:spMkLst>
        </pc:spChg>
        <pc:spChg chg="add del mod">
          <ac:chgData name="Jessica Rose Mundy" userId="S::au730980@uni.au.dk::47a4432f-3287-4610-8c9a-e653a97aba7e" providerId="AD" clId="Web-{E349DD07-3E9E-46DA-8C4F-B7362887F0D4}" dt="2023-03-30T07:59:34.804" v="85"/>
          <ac:spMkLst>
            <pc:docMk/>
            <pc:sldMk cId="3036253224" sldId="271"/>
            <ac:spMk id="7" creationId="{50CB085C-E486-EB38-0C63-432A79C3DF07}"/>
          </ac:spMkLst>
        </pc:spChg>
        <pc:spChg chg="add mod">
          <ac:chgData name="Jessica Rose Mundy" userId="S::au730980@uni.au.dk::47a4432f-3287-4610-8c9a-e653a97aba7e" providerId="AD" clId="Web-{E349DD07-3E9E-46DA-8C4F-B7362887F0D4}" dt="2023-03-30T08:40:13.030" v="337" actId="14100"/>
          <ac:spMkLst>
            <pc:docMk/>
            <pc:sldMk cId="3036253224" sldId="271"/>
            <ac:spMk id="7" creationId="{C0E87F34-36E9-DBDC-885D-786561314A8C}"/>
          </ac:spMkLst>
        </pc:spChg>
        <pc:spChg chg="add mod">
          <ac:chgData name="Jessica Rose Mundy" userId="S::au730980@uni.au.dk::47a4432f-3287-4610-8c9a-e653a97aba7e" providerId="AD" clId="Web-{E349DD07-3E9E-46DA-8C4F-B7362887F0D4}" dt="2023-03-30T08:00:00.366" v="89"/>
          <ac:spMkLst>
            <pc:docMk/>
            <pc:sldMk cId="3036253224" sldId="271"/>
            <ac:spMk id="8" creationId="{96FCB61D-66CA-D5A6-9EC9-7F24E30D5EE1}"/>
          </ac:spMkLst>
        </pc:spChg>
        <pc:spChg chg="add mod">
          <ac:chgData name="Jessica Rose Mundy" userId="S::au730980@uni.au.dk::47a4432f-3287-4610-8c9a-e653a97aba7e" providerId="AD" clId="Web-{E349DD07-3E9E-46DA-8C4F-B7362887F0D4}" dt="2023-03-30T08:40:32.264" v="343" actId="1076"/>
          <ac:spMkLst>
            <pc:docMk/>
            <pc:sldMk cId="3036253224" sldId="271"/>
            <ac:spMk id="9" creationId="{D48C947F-DA2B-AAD4-78DA-0A1404F6697E}"/>
          </ac:spMkLst>
        </pc:spChg>
        <pc:spChg chg="add mod">
          <ac:chgData name="Jessica Rose Mundy" userId="S::au730980@uni.au.dk::47a4432f-3287-4610-8c9a-e653a97aba7e" providerId="AD" clId="Web-{E349DD07-3E9E-46DA-8C4F-B7362887F0D4}" dt="2023-03-30T08:08:11.155" v="234" actId="20577"/>
          <ac:spMkLst>
            <pc:docMk/>
            <pc:sldMk cId="3036253224" sldId="271"/>
            <ac:spMk id="10" creationId="{04D0BB13-BFB0-DFF0-9D38-A09F48986909}"/>
          </ac:spMkLst>
        </pc:spChg>
        <pc:spChg chg="add del mod">
          <ac:chgData name="Jessica Rose Mundy" userId="S::au730980@uni.au.dk::47a4432f-3287-4610-8c9a-e653a97aba7e" providerId="AD" clId="Web-{E349DD07-3E9E-46DA-8C4F-B7362887F0D4}" dt="2023-03-30T08:03:57.925" v="185"/>
          <ac:spMkLst>
            <pc:docMk/>
            <pc:sldMk cId="3036253224" sldId="271"/>
            <ac:spMk id="11" creationId="{791759ED-348F-C9ED-0071-0194686F4568}"/>
          </ac:spMkLst>
        </pc:spChg>
        <pc:spChg chg="add mod">
          <ac:chgData name="Jessica Rose Mundy" userId="S::au730980@uni.au.dk::47a4432f-3287-4610-8c9a-e653a97aba7e" providerId="AD" clId="Web-{E349DD07-3E9E-46DA-8C4F-B7362887F0D4}" dt="2023-03-30T08:41:02.124" v="347" actId="1076"/>
          <ac:spMkLst>
            <pc:docMk/>
            <pc:sldMk cId="3036253224" sldId="271"/>
            <ac:spMk id="12" creationId="{F5CA3544-7936-7195-8DCB-65C16A8D0BC1}"/>
          </ac:spMkLst>
        </pc:spChg>
        <pc:spChg chg="add mod">
          <ac:chgData name="Jessica Rose Mundy" userId="S::au730980@uni.au.dk::47a4432f-3287-4610-8c9a-e653a97aba7e" providerId="AD" clId="Web-{E349DD07-3E9E-46DA-8C4F-B7362887F0D4}" dt="2023-03-30T08:40:49.062" v="345" actId="1076"/>
          <ac:spMkLst>
            <pc:docMk/>
            <pc:sldMk cId="3036253224" sldId="271"/>
            <ac:spMk id="13" creationId="{AAD11D8F-BA84-9B15-E155-6858DC180637}"/>
          </ac:spMkLst>
        </pc:spChg>
        <pc:spChg chg="add mod">
          <ac:chgData name="Jessica Rose Mundy" userId="S::au730980@uni.au.dk::47a4432f-3287-4610-8c9a-e653a97aba7e" providerId="AD" clId="Web-{E349DD07-3E9E-46DA-8C4F-B7362887F0D4}" dt="2023-03-30T08:40:52.062" v="346" actId="14100"/>
          <ac:spMkLst>
            <pc:docMk/>
            <pc:sldMk cId="3036253224" sldId="271"/>
            <ac:spMk id="14" creationId="{B9A54292-CC35-8C41-7B9C-5336A53533D9}"/>
          </ac:spMkLst>
        </pc:spChg>
        <pc:spChg chg="add mod">
          <ac:chgData name="Jessica Rose Mundy" userId="S::au730980@uni.au.dk::47a4432f-3287-4610-8c9a-e653a97aba7e" providerId="AD" clId="Web-{E349DD07-3E9E-46DA-8C4F-B7362887F0D4}" dt="2023-03-30T08:07:09.750" v="220" actId="1076"/>
          <ac:spMkLst>
            <pc:docMk/>
            <pc:sldMk cId="3036253224" sldId="271"/>
            <ac:spMk id="15" creationId="{1DF25979-25C3-922E-2A8C-E1C76AAAE902}"/>
          </ac:spMkLst>
        </pc:spChg>
        <pc:spChg chg="add mod">
          <ac:chgData name="Jessica Rose Mundy" userId="S::au730980@uni.au.dk::47a4432f-3287-4610-8c9a-e653a97aba7e" providerId="AD" clId="Web-{E349DD07-3E9E-46DA-8C4F-B7362887F0D4}" dt="2023-03-30T08:40:43.140" v="344" actId="1076"/>
          <ac:spMkLst>
            <pc:docMk/>
            <pc:sldMk cId="3036253224" sldId="271"/>
            <ac:spMk id="16" creationId="{B1CF3C69-4087-392B-364E-E7F48C734799}"/>
          </ac:spMkLst>
        </pc:spChg>
        <pc:cxnChg chg="add del">
          <ac:chgData name="Jessica Rose Mundy" userId="S::au730980@uni.au.dk::47a4432f-3287-4610-8c9a-e653a97aba7e" providerId="AD" clId="Web-{E349DD07-3E9E-46DA-8C4F-B7362887F0D4}" dt="2023-03-30T08:40:03.202" v="333"/>
          <ac:cxnSpMkLst>
            <pc:docMk/>
            <pc:sldMk cId="3036253224" sldId="271"/>
            <ac:cxnSpMk id="6" creationId="{8D0A3792-1774-F748-0C5E-44CFADC304A3}"/>
          </ac:cxnSpMkLst>
        </pc:cxnChg>
      </pc:sldChg>
      <pc:sldChg chg="addSp modSp add replId">
        <pc:chgData name="Jessica Rose Mundy" userId="S::au730980@uni.au.dk::47a4432f-3287-4610-8c9a-e653a97aba7e" providerId="AD" clId="Web-{E349DD07-3E9E-46DA-8C4F-B7362887F0D4}" dt="2023-03-30T09:19:43.414" v="571" actId="1076"/>
        <pc:sldMkLst>
          <pc:docMk/>
          <pc:sldMk cId="3569247678" sldId="272"/>
        </pc:sldMkLst>
        <pc:picChg chg="add mod">
          <ac:chgData name="Jessica Rose Mundy" userId="S::au730980@uni.au.dk::47a4432f-3287-4610-8c9a-e653a97aba7e" providerId="AD" clId="Web-{E349DD07-3E9E-46DA-8C4F-B7362887F0D4}" dt="2023-03-30T09:19:43.414" v="571" actId="1076"/>
          <ac:picMkLst>
            <pc:docMk/>
            <pc:sldMk cId="3569247678" sldId="272"/>
            <ac:picMk id="6" creationId="{DF19FC38-BB82-49DE-1F21-27292FA0E1B9}"/>
          </ac:picMkLst>
        </pc:picChg>
      </pc:sldChg>
      <pc:sldChg chg="modSp new">
        <pc:chgData name="Jessica Rose Mundy" userId="S::au730980@uni.au.dk::47a4432f-3287-4610-8c9a-e653a97aba7e" providerId="AD" clId="Web-{E349DD07-3E9E-46DA-8C4F-B7362887F0D4}" dt="2023-03-30T09:06:30.765" v="410" actId="20577"/>
        <pc:sldMkLst>
          <pc:docMk/>
          <pc:sldMk cId="1236639740" sldId="273"/>
        </pc:sldMkLst>
        <pc:spChg chg="mod">
          <ac:chgData name="Jessica Rose Mundy" userId="S::au730980@uni.au.dk::47a4432f-3287-4610-8c9a-e653a97aba7e" providerId="AD" clId="Web-{E349DD07-3E9E-46DA-8C4F-B7362887F0D4}" dt="2023-03-30T08:10:32.996" v="279" actId="20577"/>
          <ac:spMkLst>
            <pc:docMk/>
            <pc:sldMk cId="1236639740" sldId="273"/>
            <ac:spMk id="2" creationId="{3461E992-FBD4-D730-1196-23945FB73CD3}"/>
          </ac:spMkLst>
        </pc:spChg>
        <pc:spChg chg="mod">
          <ac:chgData name="Jessica Rose Mundy" userId="S::au730980@uni.au.dk::47a4432f-3287-4610-8c9a-e653a97aba7e" providerId="AD" clId="Web-{E349DD07-3E9E-46DA-8C4F-B7362887F0D4}" dt="2023-03-30T09:06:30.765" v="410" actId="20577"/>
          <ac:spMkLst>
            <pc:docMk/>
            <pc:sldMk cId="1236639740" sldId="273"/>
            <ac:spMk id="3" creationId="{5A3A758C-B121-87AD-DE0B-3ABD48BA05D8}"/>
          </ac:spMkLst>
        </pc:spChg>
      </pc:sldChg>
      <pc:sldChg chg="new del">
        <pc:chgData name="Jessica Rose Mundy" userId="S::au730980@uni.au.dk::47a4432f-3287-4610-8c9a-e653a97aba7e" providerId="AD" clId="Web-{E349DD07-3E9E-46DA-8C4F-B7362887F0D4}" dt="2023-03-30T09:08:05.047" v="418"/>
        <pc:sldMkLst>
          <pc:docMk/>
          <pc:sldMk cId="1802806574" sldId="274"/>
        </pc:sldMkLst>
      </pc:sldChg>
      <pc:sldChg chg="addSp delSp new del">
        <pc:chgData name="Jessica Rose Mundy" userId="S::au730980@uni.au.dk::47a4432f-3287-4610-8c9a-e653a97aba7e" providerId="AD" clId="Web-{E349DD07-3E9E-46DA-8C4F-B7362887F0D4}" dt="2023-03-30T09:07:59.219" v="416"/>
        <pc:sldMkLst>
          <pc:docMk/>
          <pc:sldMk cId="3086748182" sldId="274"/>
        </pc:sldMkLst>
        <pc:spChg chg="add del">
          <ac:chgData name="Jessica Rose Mundy" userId="S::au730980@uni.au.dk::47a4432f-3287-4610-8c9a-e653a97aba7e" providerId="AD" clId="Web-{E349DD07-3E9E-46DA-8C4F-B7362887F0D4}" dt="2023-03-30T09:07:53.032" v="413"/>
          <ac:spMkLst>
            <pc:docMk/>
            <pc:sldMk cId="3086748182" sldId="274"/>
            <ac:spMk id="7" creationId="{5E285090-8A05-3C02-32DA-0F9F70FD0923}"/>
          </ac:spMkLst>
        </pc:spChg>
        <pc:spChg chg="add del">
          <ac:chgData name="Jessica Rose Mundy" userId="S::au730980@uni.au.dk::47a4432f-3287-4610-8c9a-e653a97aba7e" providerId="AD" clId="Web-{E349DD07-3E9E-46DA-8C4F-B7362887F0D4}" dt="2023-03-30T09:07:57.313" v="415"/>
          <ac:spMkLst>
            <pc:docMk/>
            <pc:sldMk cId="3086748182" sldId="274"/>
            <ac:spMk id="9" creationId="{3C4A8F67-258B-ED7B-B54F-567946DA51DD}"/>
          </ac:spMkLst>
        </pc:spChg>
      </pc:sldChg>
      <pc:sldChg chg="addSp modSp add replId">
        <pc:chgData name="Jessica Rose Mundy" userId="S::au730980@uni.au.dk::47a4432f-3287-4610-8c9a-e653a97aba7e" providerId="AD" clId="Web-{E349DD07-3E9E-46DA-8C4F-B7362887F0D4}" dt="2023-03-30T09:18:36.679" v="564" actId="20577"/>
        <pc:sldMkLst>
          <pc:docMk/>
          <pc:sldMk cId="3286231021" sldId="274"/>
        </pc:sldMkLst>
        <pc:spChg chg="mod">
          <ac:chgData name="Jessica Rose Mundy" userId="S::au730980@uni.au.dk::47a4432f-3287-4610-8c9a-e653a97aba7e" providerId="AD" clId="Web-{E349DD07-3E9E-46DA-8C4F-B7362887F0D4}" dt="2023-03-30T09:08:23.485" v="425" actId="20577"/>
          <ac:spMkLst>
            <pc:docMk/>
            <pc:sldMk cId="3286231021" sldId="274"/>
            <ac:spMk id="3" creationId="{5A3A758C-B121-87AD-DE0B-3ABD48BA05D8}"/>
          </ac:spMkLst>
        </pc:spChg>
        <pc:spChg chg="add mod">
          <ac:chgData name="Jessica Rose Mundy" userId="S::au730980@uni.au.dk::47a4432f-3287-4610-8c9a-e653a97aba7e" providerId="AD" clId="Web-{E349DD07-3E9E-46DA-8C4F-B7362887F0D4}" dt="2023-03-30T09:18:36.679" v="564" actId="20577"/>
          <ac:spMkLst>
            <pc:docMk/>
            <pc:sldMk cId="3286231021" sldId="274"/>
            <ac:spMk id="9" creationId="{869DB03B-0235-C94C-0F72-6C4A1321032D}"/>
          </ac:spMkLst>
        </pc:spChg>
        <pc:picChg chg="add mod">
          <ac:chgData name="Jessica Rose Mundy" userId="S::au730980@uni.au.dk::47a4432f-3287-4610-8c9a-e653a97aba7e" providerId="AD" clId="Web-{E349DD07-3E9E-46DA-8C4F-B7362887F0D4}" dt="2023-03-30T09:18:33.726" v="563" actId="1076"/>
          <ac:picMkLst>
            <pc:docMk/>
            <pc:sldMk cId="3286231021" sldId="274"/>
            <ac:picMk id="7" creationId="{40DFE049-3C84-D721-DB54-21BE3095F92F}"/>
          </ac:picMkLst>
        </pc:picChg>
      </pc:sldChg>
    </pc:docChg>
  </pc:docChgLst>
  <pc:docChgLst>
    <pc:chgData name="Alisha Silvia Mercedes Hall" userId="S::au734169@uni.au.dk::2d05916f-0a65-40fb-890b-3da59756b658" providerId="AD" clId="Web-{92BE922A-E19B-428B-BF61-0CF0B0494273}"/>
    <pc:docChg chg="addSld delSld modSld addMainMaster delMainMaster">
      <pc:chgData name="Alisha Silvia Mercedes Hall" userId="S::au734169@uni.au.dk::2d05916f-0a65-40fb-890b-3da59756b658" providerId="AD" clId="Web-{92BE922A-E19B-428B-BF61-0CF0B0494273}" dt="2023-03-29T09:17:11.481" v="30" actId="20577"/>
      <pc:docMkLst>
        <pc:docMk/>
      </pc:docMkLst>
      <pc:sldChg chg="modSp mod modClrScheme chgLayout">
        <pc:chgData name="Alisha Silvia Mercedes Hall" userId="S::au734169@uni.au.dk::2d05916f-0a65-40fb-890b-3da59756b658" providerId="AD" clId="Web-{92BE922A-E19B-428B-BF61-0CF0B0494273}" dt="2023-03-29T09:15:34.574" v="29"/>
        <pc:sldMkLst>
          <pc:docMk/>
          <pc:sldMk cId="3977048896" sldId="256"/>
        </pc:sldMkLst>
        <pc:spChg chg="mod ord">
          <ac:chgData name="Alisha Silvia Mercedes Hall" userId="S::au734169@uni.au.dk::2d05916f-0a65-40fb-890b-3da59756b658" providerId="AD" clId="Web-{92BE922A-E19B-428B-BF61-0CF0B0494273}" dt="2023-03-29T09:15:34.574" v="29"/>
          <ac:spMkLst>
            <pc:docMk/>
            <pc:sldMk cId="3977048896" sldId="256"/>
            <ac:spMk id="2" creationId="{1F75E6F7-6473-F019-C494-46DD3861A8C6}"/>
          </ac:spMkLst>
        </pc:spChg>
        <pc:spChg chg="mod ord">
          <ac:chgData name="Alisha Silvia Mercedes Hall" userId="S::au734169@uni.au.dk::2d05916f-0a65-40fb-890b-3da59756b658" providerId="AD" clId="Web-{92BE922A-E19B-428B-BF61-0CF0B0494273}" dt="2023-03-29T09:15:34.574" v="29"/>
          <ac:spMkLst>
            <pc:docMk/>
            <pc:sldMk cId="3977048896" sldId="256"/>
            <ac:spMk id="3" creationId="{B6431298-4855-26CA-ACFD-EE484B8C7237}"/>
          </ac:spMkLst>
        </pc:spChg>
      </pc:sldChg>
      <pc:sldChg chg="modSp mod modClrScheme chgLayout">
        <pc:chgData name="Alisha Silvia Mercedes Hall" userId="S::au734169@uni.au.dk::2d05916f-0a65-40fb-890b-3da59756b658" providerId="AD" clId="Web-{92BE922A-E19B-428B-BF61-0CF0B0494273}" dt="2023-03-29T09:15:34.574" v="29"/>
        <pc:sldMkLst>
          <pc:docMk/>
          <pc:sldMk cId="4077177447" sldId="257"/>
        </pc:sldMkLst>
        <pc:spChg chg="mod ord">
          <ac:chgData name="Alisha Silvia Mercedes Hall" userId="S::au734169@uni.au.dk::2d05916f-0a65-40fb-890b-3da59756b658" providerId="AD" clId="Web-{92BE922A-E19B-428B-BF61-0CF0B0494273}" dt="2023-03-29T09:15:34.574" v="29"/>
          <ac:spMkLst>
            <pc:docMk/>
            <pc:sldMk cId="4077177447" sldId="257"/>
            <ac:spMk id="2" creationId="{4932F630-99FC-ADC7-F83F-69E06254F236}"/>
          </ac:spMkLst>
        </pc:spChg>
        <pc:spChg chg="mod ord">
          <ac:chgData name="Alisha Silvia Mercedes Hall" userId="S::au734169@uni.au.dk::2d05916f-0a65-40fb-890b-3da59756b658" providerId="AD" clId="Web-{92BE922A-E19B-428B-BF61-0CF0B0494273}" dt="2023-03-29T09:15:34.574" v="29"/>
          <ac:spMkLst>
            <pc:docMk/>
            <pc:sldMk cId="4077177447" sldId="257"/>
            <ac:spMk id="3" creationId="{7549F2D6-F7A8-B902-1FCE-1C592EBB61A3}"/>
          </ac:spMkLst>
        </pc:spChg>
      </pc:sldChg>
      <pc:sldChg chg="modSp mod modClrScheme chgLayout">
        <pc:chgData name="Alisha Silvia Mercedes Hall" userId="S::au734169@uni.au.dk::2d05916f-0a65-40fb-890b-3da59756b658" providerId="AD" clId="Web-{92BE922A-E19B-428B-BF61-0CF0B0494273}" dt="2023-03-29T09:15:34.574" v="29"/>
        <pc:sldMkLst>
          <pc:docMk/>
          <pc:sldMk cId="852759981" sldId="258"/>
        </pc:sldMkLst>
        <pc:spChg chg="mod ord">
          <ac:chgData name="Alisha Silvia Mercedes Hall" userId="S::au734169@uni.au.dk::2d05916f-0a65-40fb-890b-3da59756b658" providerId="AD" clId="Web-{92BE922A-E19B-428B-BF61-0CF0B0494273}" dt="2023-03-29T09:15:34.574" v="29"/>
          <ac:spMkLst>
            <pc:docMk/>
            <pc:sldMk cId="852759981" sldId="258"/>
            <ac:spMk id="2" creationId="{1A392611-EF23-E7D9-D031-0DF12AF8149B}"/>
          </ac:spMkLst>
        </pc:spChg>
        <pc:spChg chg="mod ord">
          <ac:chgData name="Alisha Silvia Mercedes Hall" userId="S::au734169@uni.au.dk::2d05916f-0a65-40fb-890b-3da59756b658" providerId="AD" clId="Web-{92BE922A-E19B-428B-BF61-0CF0B0494273}" dt="2023-03-29T09:15:34.574" v="29"/>
          <ac:spMkLst>
            <pc:docMk/>
            <pc:sldMk cId="852759981" sldId="258"/>
            <ac:spMk id="3" creationId="{F7BAB98F-9B11-61EB-E886-92C0CEF2DE72}"/>
          </ac:spMkLst>
        </pc:spChg>
      </pc:sldChg>
      <pc:sldChg chg="modSp mod modClrScheme chgLayout">
        <pc:chgData name="Alisha Silvia Mercedes Hall" userId="S::au734169@uni.au.dk::2d05916f-0a65-40fb-890b-3da59756b658" providerId="AD" clId="Web-{92BE922A-E19B-428B-BF61-0CF0B0494273}" dt="2023-03-29T09:15:34.574" v="29"/>
        <pc:sldMkLst>
          <pc:docMk/>
          <pc:sldMk cId="840414349" sldId="259"/>
        </pc:sldMkLst>
        <pc:spChg chg="mod ord">
          <ac:chgData name="Alisha Silvia Mercedes Hall" userId="S::au734169@uni.au.dk::2d05916f-0a65-40fb-890b-3da59756b658" providerId="AD" clId="Web-{92BE922A-E19B-428B-BF61-0CF0B0494273}" dt="2023-03-29T09:15:34.574" v="29"/>
          <ac:spMkLst>
            <pc:docMk/>
            <pc:sldMk cId="840414349" sldId="259"/>
            <ac:spMk id="2" creationId="{57F6FC5F-6B2C-D824-27B1-57AC92CBC9D4}"/>
          </ac:spMkLst>
        </pc:spChg>
        <pc:spChg chg="mod ord">
          <ac:chgData name="Alisha Silvia Mercedes Hall" userId="S::au734169@uni.au.dk::2d05916f-0a65-40fb-890b-3da59756b658" providerId="AD" clId="Web-{92BE922A-E19B-428B-BF61-0CF0B0494273}" dt="2023-03-29T09:15:34.574" v="29"/>
          <ac:spMkLst>
            <pc:docMk/>
            <pc:sldMk cId="840414349" sldId="259"/>
            <ac:spMk id="3" creationId="{2F50C58A-F808-47A2-DF18-0716ED52DECD}"/>
          </ac:spMkLst>
        </pc:spChg>
      </pc:sldChg>
      <pc:sldChg chg="addSp delSp modSp add del mod replId setBg addAnim setClrOvrMap">
        <pc:chgData name="Alisha Silvia Mercedes Hall" userId="S::au734169@uni.au.dk::2d05916f-0a65-40fb-890b-3da59756b658" providerId="AD" clId="Web-{92BE922A-E19B-428B-BF61-0CF0B0494273}" dt="2023-03-29T09:13:34.558" v="18"/>
        <pc:sldMkLst>
          <pc:docMk/>
          <pc:sldMk cId="2462474623" sldId="260"/>
        </pc:sldMkLst>
        <pc:spChg chg="mod">
          <ac:chgData name="Alisha Silvia Mercedes Hall" userId="S::au734169@uni.au.dk::2d05916f-0a65-40fb-890b-3da59756b658" providerId="AD" clId="Web-{92BE922A-E19B-428B-BF61-0CF0B0494273}" dt="2023-03-29T09:13:14.557" v="16"/>
          <ac:spMkLst>
            <pc:docMk/>
            <pc:sldMk cId="2462474623" sldId="260"/>
            <ac:spMk id="2" creationId="{57F6FC5F-6B2C-D824-27B1-57AC92CBC9D4}"/>
          </ac:spMkLst>
        </pc:spChg>
        <pc:spChg chg="mod">
          <ac:chgData name="Alisha Silvia Mercedes Hall" userId="S::au734169@uni.au.dk::2d05916f-0a65-40fb-890b-3da59756b658" providerId="AD" clId="Web-{92BE922A-E19B-428B-BF61-0CF0B0494273}" dt="2023-03-29T09:13:14.557" v="16"/>
          <ac:spMkLst>
            <pc:docMk/>
            <pc:sldMk cId="2462474623" sldId="260"/>
            <ac:spMk id="3" creationId="{2F50C58A-F808-47A2-DF18-0716ED52DECD}"/>
          </ac:spMkLst>
        </pc:spChg>
        <pc:spChg chg="add del">
          <ac:chgData name="Alisha Silvia Mercedes Hall" userId="S::au734169@uni.au.dk::2d05916f-0a65-40fb-890b-3da59756b658" providerId="AD" clId="Web-{92BE922A-E19B-428B-BF61-0CF0B0494273}" dt="2023-03-29T09:13:14.526" v="15"/>
          <ac:spMkLst>
            <pc:docMk/>
            <pc:sldMk cId="2462474623" sldId="260"/>
            <ac:spMk id="8" creationId="{787F4F1C-8D3D-4EC1-B72D-A0470A5A08B8}"/>
          </ac:spMkLst>
        </pc:spChg>
        <pc:spChg chg="add">
          <ac:chgData name="Alisha Silvia Mercedes Hall" userId="S::au734169@uni.au.dk::2d05916f-0a65-40fb-890b-3da59756b658" providerId="AD" clId="Web-{92BE922A-E19B-428B-BF61-0CF0B0494273}" dt="2023-03-29T09:13:14.557" v="16"/>
          <ac:spMkLst>
            <pc:docMk/>
            <pc:sldMk cId="2462474623" sldId="260"/>
            <ac:spMk id="14" creationId="{30B5ED20-499B-41E7-95BE-8BBD3131456F}"/>
          </ac:spMkLst>
        </pc:spChg>
        <pc:spChg chg="add">
          <ac:chgData name="Alisha Silvia Mercedes Hall" userId="S::au734169@uni.au.dk::2d05916f-0a65-40fb-890b-3da59756b658" providerId="AD" clId="Web-{92BE922A-E19B-428B-BF61-0CF0B0494273}" dt="2023-03-29T09:13:14.557" v="16"/>
          <ac:spMkLst>
            <pc:docMk/>
            <pc:sldMk cId="2462474623" sldId="260"/>
            <ac:spMk id="16" creationId="{35A51D22-76EA-4C70-B5C9-ED3946924CB7}"/>
          </ac:spMkLst>
        </pc:spChg>
        <pc:spChg chg="add">
          <ac:chgData name="Alisha Silvia Mercedes Hall" userId="S::au734169@uni.au.dk::2d05916f-0a65-40fb-890b-3da59756b658" providerId="AD" clId="Web-{92BE922A-E19B-428B-BF61-0CF0B0494273}" dt="2023-03-29T09:13:14.557" v="16"/>
          <ac:spMkLst>
            <pc:docMk/>
            <pc:sldMk cId="2462474623" sldId="260"/>
            <ac:spMk id="18" creationId="{5FEF463D-EE6B-46FF-B7C7-74B09A96C8AB}"/>
          </ac:spMkLst>
        </pc:spChg>
        <pc:grpChg chg="add del">
          <ac:chgData name="Alisha Silvia Mercedes Hall" userId="S::au734169@uni.au.dk::2d05916f-0a65-40fb-890b-3da59756b658" providerId="AD" clId="Web-{92BE922A-E19B-428B-BF61-0CF0B0494273}" dt="2023-03-29T09:13:14.526" v="15"/>
          <ac:grpSpMkLst>
            <pc:docMk/>
            <pc:sldMk cId="2462474623" sldId="260"/>
            <ac:grpSpMk id="10" creationId="{D1E3DD61-64DB-46AD-B249-E273CD86B051}"/>
          </ac:grpSpMkLst>
        </pc:grpChg>
        <pc:grpChg chg="add">
          <ac:chgData name="Alisha Silvia Mercedes Hall" userId="S::au734169@uni.au.dk::2d05916f-0a65-40fb-890b-3da59756b658" providerId="AD" clId="Web-{92BE922A-E19B-428B-BF61-0CF0B0494273}" dt="2023-03-29T09:13:14.557" v="16"/>
          <ac:grpSpMkLst>
            <pc:docMk/>
            <pc:sldMk cId="2462474623" sldId="260"/>
            <ac:grpSpMk id="19" creationId="{11A27B3A-460C-4100-99B5-817F25979F6C}"/>
          </ac:grpSpMkLst>
        </pc:grpChg>
      </pc:sldChg>
      <pc:sldChg chg="modSp add mod replId modClrScheme chgLayout">
        <pc:chgData name="Alisha Silvia Mercedes Hall" userId="S::au734169@uni.au.dk::2d05916f-0a65-40fb-890b-3da59756b658" providerId="AD" clId="Web-{92BE922A-E19B-428B-BF61-0CF0B0494273}" dt="2023-03-29T09:17:11.481" v="30" actId="20577"/>
        <pc:sldMkLst>
          <pc:docMk/>
          <pc:sldMk cId="3113785111" sldId="260"/>
        </pc:sldMkLst>
        <pc:spChg chg="mod ord">
          <ac:chgData name="Alisha Silvia Mercedes Hall" userId="S::au734169@uni.au.dk::2d05916f-0a65-40fb-890b-3da59756b658" providerId="AD" clId="Web-{92BE922A-E19B-428B-BF61-0CF0B0494273}" dt="2023-03-29T09:15:34.574" v="29"/>
          <ac:spMkLst>
            <pc:docMk/>
            <pc:sldMk cId="3113785111" sldId="260"/>
            <ac:spMk id="2" creationId="{57F6FC5F-6B2C-D824-27B1-57AC92CBC9D4}"/>
          </ac:spMkLst>
        </pc:spChg>
        <pc:spChg chg="mod ord">
          <ac:chgData name="Alisha Silvia Mercedes Hall" userId="S::au734169@uni.au.dk::2d05916f-0a65-40fb-890b-3da59756b658" providerId="AD" clId="Web-{92BE922A-E19B-428B-BF61-0CF0B0494273}" dt="2023-03-29T09:17:11.481" v="30" actId="20577"/>
          <ac:spMkLst>
            <pc:docMk/>
            <pc:sldMk cId="3113785111" sldId="260"/>
            <ac:spMk id="3" creationId="{2F50C58A-F808-47A2-DF18-0716ED52DECD}"/>
          </ac:spMkLst>
        </pc:spChg>
      </pc:sldChg>
      <pc:sldMasterChg chg="add del addSldLayout delSldLayout">
        <pc:chgData name="Alisha Silvia Mercedes Hall" userId="S::au734169@uni.au.dk::2d05916f-0a65-40fb-890b-3da59756b658" providerId="AD" clId="Web-{92BE922A-E19B-428B-BF61-0CF0B0494273}" dt="2023-03-29T09:15:34.574" v="29"/>
        <pc:sldMasterMkLst>
          <pc:docMk/>
          <pc:sldMasterMk cId="4008507581" sldId="2147483648"/>
        </pc:sldMasterMkLst>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748360751" sldId="2147483649"/>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907751153" sldId="2147483650"/>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567657385" sldId="2147483651"/>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2910622712" sldId="2147483652"/>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493446549" sldId="2147483653"/>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322114728" sldId="2147483654"/>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932145222" sldId="2147483655"/>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3561726000" sldId="2147483656"/>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1862290293" sldId="2147483657"/>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2174829312" sldId="2147483658"/>
          </pc:sldLayoutMkLst>
        </pc:sldLayoutChg>
        <pc:sldLayoutChg chg="add del">
          <pc:chgData name="Alisha Silvia Mercedes Hall" userId="S::au734169@uni.au.dk::2d05916f-0a65-40fb-890b-3da59756b658" providerId="AD" clId="Web-{92BE922A-E19B-428B-BF61-0CF0B0494273}" dt="2023-03-29T09:15:34.574" v="29"/>
          <pc:sldLayoutMkLst>
            <pc:docMk/>
            <pc:sldMasterMk cId="4008507581" sldId="2147483648"/>
            <pc:sldLayoutMk cId="755900111" sldId="2147483659"/>
          </pc:sldLayoutMkLst>
        </pc:sldLayoutChg>
      </pc:sldMasterChg>
      <pc:sldMasterChg chg="add del addSldLayout delSldLayout modSldLayout">
        <pc:chgData name="Alisha Silvia Mercedes Hall" userId="S::au734169@uni.au.dk::2d05916f-0a65-40fb-890b-3da59756b658" providerId="AD" clId="Web-{92BE922A-E19B-428B-BF61-0CF0B0494273}" dt="2023-03-29T09:15:15.386" v="28"/>
        <pc:sldMasterMkLst>
          <pc:docMk/>
          <pc:sldMasterMk cId="669038436" sldId="2147483660"/>
        </pc:sldMasterMkLst>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1673769434" sldId="2147483661"/>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4289997011" sldId="2147483662"/>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073433099" sldId="2147483663"/>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1440881121" sldId="2147483664"/>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1464831029" sldId="2147483665"/>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835999928" sldId="2147483666"/>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540402445" sldId="2147483667"/>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144639717" sldId="2147483668"/>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4227435001" sldId="2147483669"/>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2714254178" sldId="2147483670"/>
          </pc:sldLayoutMkLst>
        </pc:sldLayoutChg>
        <pc:sldLayoutChg chg="add del mod replId">
          <pc:chgData name="Alisha Silvia Mercedes Hall" userId="S::au734169@uni.au.dk::2d05916f-0a65-40fb-890b-3da59756b658" providerId="AD" clId="Web-{92BE922A-E19B-428B-BF61-0CF0B0494273}" dt="2023-03-29T09:15:15.386" v="28"/>
          <pc:sldLayoutMkLst>
            <pc:docMk/>
            <pc:sldMasterMk cId="669038436" sldId="2147483660"/>
            <pc:sldLayoutMk cId="4203587490" sldId="2147483671"/>
          </pc:sldLayoutMkLst>
        </pc:sldLayoutChg>
      </pc:sldMasterChg>
      <pc:sldMasterChg chg="add addSldLayout modSldLayout">
        <pc:chgData name="Alisha Silvia Mercedes Hall" userId="S::au734169@uni.au.dk::2d05916f-0a65-40fb-890b-3da59756b658" providerId="AD" clId="Web-{92BE922A-E19B-428B-BF61-0CF0B0494273}" dt="2023-03-29T09:15:34.574" v="29"/>
        <pc:sldMasterMkLst>
          <pc:docMk/>
          <pc:sldMasterMk cId="3959746906" sldId="2147483660"/>
        </pc:sldMasterMkLst>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518393767" sldId="2147483661"/>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460126034" sldId="2147483662"/>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786179495" sldId="2147483663"/>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363620873" sldId="2147483664"/>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734757815" sldId="2147483665"/>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894336063" sldId="2147483666"/>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303228394" sldId="2147483667"/>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1708674522" sldId="2147483668"/>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586158462" sldId="2147483669"/>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3486832488" sldId="2147483670"/>
          </pc:sldLayoutMkLst>
        </pc:sldLayoutChg>
        <pc:sldLayoutChg chg="add mod replId">
          <pc:chgData name="Alisha Silvia Mercedes Hall" userId="S::au734169@uni.au.dk::2d05916f-0a65-40fb-890b-3da59756b658" providerId="AD" clId="Web-{92BE922A-E19B-428B-BF61-0CF0B0494273}" dt="2023-03-29T09:15:34.574" v="29"/>
          <pc:sldLayoutMkLst>
            <pc:docMk/>
            <pc:sldMasterMk cId="3959746906" sldId="2147483660"/>
            <pc:sldLayoutMk cId="265237884" sldId="2147483671"/>
          </pc:sldLayoutMkLst>
        </pc:sldLayoutChg>
      </pc:sldMasterChg>
    </pc:docChg>
  </pc:docChgLst>
  <pc:docChgLst>
    <pc:chgData name="Jessica Rose Mundy" userId="S::au730980@uni.au.dk::47a4432f-3287-4610-8c9a-e653a97aba7e" providerId="AD" clId="Web-{D9FFA7C2-1804-41D3-AE56-FEB0295D989E}"/>
    <pc:docChg chg="addSld delSld modSld">
      <pc:chgData name="Jessica Rose Mundy" userId="S::au730980@uni.au.dk::47a4432f-3287-4610-8c9a-e653a97aba7e" providerId="AD" clId="Web-{D9FFA7C2-1804-41D3-AE56-FEB0295D989E}" dt="2023-03-30T07:40:08.123" v="320"/>
      <pc:docMkLst>
        <pc:docMk/>
      </pc:docMkLst>
      <pc:sldChg chg="modSp">
        <pc:chgData name="Jessica Rose Mundy" userId="S::au730980@uni.au.dk::47a4432f-3287-4610-8c9a-e653a97aba7e" providerId="AD" clId="Web-{D9FFA7C2-1804-41D3-AE56-FEB0295D989E}" dt="2023-03-30T07:32:07.108" v="27" actId="20577"/>
        <pc:sldMkLst>
          <pc:docMk/>
          <pc:sldMk cId="1985535176" sldId="263"/>
        </pc:sldMkLst>
        <pc:spChg chg="mod">
          <ac:chgData name="Jessica Rose Mundy" userId="S::au730980@uni.au.dk::47a4432f-3287-4610-8c9a-e653a97aba7e" providerId="AD" clId="Web-{D9FFA7C2-1804-41D3-AE56-FEB0295D989E}" dt="2023-03-30T07:32:07.108" v="27" actId="20577"/>
          <ac:spMkLst>
            <pc:docMk/>
            <pc:sldMk cId="1985535176" sldId="263"/>
            <ac:spMk id="2" creationId="{1051E735-6A8E-FD01-DEE1-DD4230FAE674}"/>
          </ac:spMkLst>
        </pc:spChg>
      </pc:sldChg>
      <pc:sldChg chg="modSp">
        <pc:chgData name="Jessica Rose Mundy" userId="S::au730980@uni.au.dk::47a4432f-3287-4610-8c9a-e653a97aba7e" providerId="AD" clId="Web-{D9FFA7C2-1804-41D3-AE56-FEB0295D989E}" dt="2023-03-30T07:31:56.482" v="25"/>
        <pc:sldMkLst>
          <pc:docMk/>
          <pc:sldMk cId="3043391760" sldId="265"/>
        </pc:sldMkLst>
        <pc:graphicFrameChg chg="mod modGraphic">
          <ac:chgData name="Jessica Rose Mundy" userId="S::au730980@uni.au.dk::47a4432f-3287-4610-8c9a-e653a97aba7e" providerId="AD" clId="Web-{D9FFA7C2-1804-41D3-AE56-FEB0295D989E}" dt="2023-03-30T07:31:56.482" v="25"/>
          <ac:graphicFrameMkLst>
            <pc:docMk/>
            <pc:sldMk cId="3043391760" sldId="265"/>
            <ac:graphicFrameMk id="6" creationId="{6FE0FBDD-7EB6-82E4-F422-42B41BB14FAB}"/>
          </ac:graphicFrameMkLst>
        </pc:graphicFrameChg>
      </pc:sldChg>
      <pc:sldChg chg="modSp new">
        <pc:chgData name="Jessica Rose Mundy" userId="S::au730980@uni.au.dk::47a4432f-3287-4610-8c9a-e653a97aba7e" providerId="AD" clId="Web-{D9FFA7C2-1804-41D3-AE56-FEB0295D989E}" dt="2023-03-30T07:34:18.440" v="104" actId="20577"/>
        <pc:sldMkLst>
          <pc:docMk/>
          <pc:sldMk cId="1536112057" sldId="266"/>
        </pc:sldMkLst>
        <pc:spChg chg="mod">
          <ac:chgData name="Jessica Rose Mundy" userId="S::au730980@uni.au.dk::47a4432f-3287-4610-8c9a-e653a97aba7e" providerId="AD" clId="Web-{D9FFA7C2-1804-41D3-AE56-FEB0295D989E}" dt="2023-03-30T07:32:18.499" v="34" actId="20577"/>
          <ac:spMkLst>
            <pc:docMk/>
            <pc:sldMk cId="1536112057" sldId="266"/>
            <ac:spMk id="2" creationId="{D1B6396D-BB3D-9A82-95E1-8FEFEDF289B9}"/>
          </ac:spMkLst>
        </pc:spChg>
        <pc:spChg chg="mod">
          <ac:chgData name="Jessica Rose Mundy" userId="S::au730980@uni.au.dk::47a4432f-3287-4610-8c9a-e653a97aba7e" providerId="AD" clId="Web-{D9FFA7C2-1804-41D3-AE56-FEB0295D989E}" dt="2023-03-30T07:34:18.440" v="104" actId="20577"/>
          <ac:spMkLst>
            <pc:docMk/>
            <pc:sldMk cId="1536112057" sldId="266"/>
            <ac:spMk id="3" creationId="{2FAD823D-C92E-21EB-542F-67D546F596CA}"/>
          </ac:spMkLst>
        </pc:spChg>
      </pc:sldChg>
      <pc:sldChg chg="modSp add replId">
        <pc:chgData name="Jessica Rose Mundy" userId="S::au730980@uni.au.dk::47a4432f-3287-4610-8c9a-e653a97aba7e" providerId="AD" clId="Web-{D9FFA7C2-1804-41D3-AE56-FEB0295D989E}" dt="2023-03-30T07:36:01.334" v="163" actId="20577"/>
        <pc:sldMkLst>
          <pc:docMk/>
          <pc:sldMk cId="643360037" sldId="267"/>
        </pc:sldMkLst>
        <pc:spChg chg="mod">
          <ac:chgData name="Jessica Rose Mundy" userId="S::au730980@uni.au.dk::47a4432f-3287-4610-8c9a-e653a97aba7e" providerId="AD" clId="Web-{D9FFA7C2-1804-41D3-AE56-FEB0295D989E}" dt="2023-03-30T07:36:01.334" v="163" actId="20577"/>
          <ac:spMkLst>
            <pc:docMk/>
            <pc:sldMk cId="643360037" sldId="267"/>
            <ac:spMk id="3" creationId="{2FAD823D-C92E-21EB-542F-67D546F596CA}"/>
          </ac:spMkLst>
        </pc:spChg>
      </pc:sldChg>
      <pc:sldChg chg="new del">
        <pc:chgData name="Jessica Rose Mundy" userId="S::au730980@uni.au.dk::47a4432f-3287-4610-8c9a-e653a97aba7e" providerId="AD" clId="Web-{D9FFA7C2-1804-41D3-AE56-FEB0295D989E}" dt="2023-03-30T07:34:32.284" v="106"/>
        <pc:sldMkLst>
          <pc:docMk/>
          <pc:sldMk cId="1611980236" sldId="267"/>
        </pc:sldMkLst>
      </pc:sldChg>
      <pc:sldChg chg="modSp add replId">
        <pc:chgData name="Jessica Rose Mundy" userId="S::au730980@uni.au.dk::47a4432f-3287-4610-8c9a-e653a97aba7e" providerId="AD" clId="Web-{D9FFA7C2-1804-41D3-AE56-FEB0295D989E}" dt="2023-03-30T07:38:28.604" v="310" actId="20577"/>
        <pc:sldMkLst>
          <pc:docMk/>
          <pc:sldMk cId="800723873" sldId="268"/>
        </pc:sldMkLst>
        <pc:spChg chg="mod">
          <ac:chgData name="Jessica Rose Mundy" userId="S::au730980@uni.au.dk::47a4432f-3287-4610-8c9a-e653a97aba7e" providerId="AD" clId="Web-{D9FFA7C2-1804-41D3-AE56-FEB0295D989E}" dt="2023-03-30T07:38:28.604" v="310" actId="20577"/>
          <ac:spMkLst>
            <pc:docMk/>
            <pc:sldMk cId="800723873" sldId="268"/>
            <ac:spMk id="3" creationId="{2FAD823D-C92E-21EB-542F-67D546F596CA}"/>
          </ac:spMkLst>
        </pc:spChg>
      </pc:sldChg>
      <pc:sldChg chg="addSp delSp modSp add replId">
        <pc:chgData name="Jessica Rose Mundy" userId="S::au730980@uni.au.dk::47a4432f-3287-4610-8c9a-e653a97aba7e" providerId="AD" clId="Web-{D9FFA7C2-1804-41D3-AE56-FEB0295D989E}" dt="2023-03-30T07:39:17.778" v="317" actId="1076"/>
        <pc:sldMkLst>
          <pc:docMk/>
          <pc:sldMk cId="60954363" sldId="269"/>
        </pc:sldMkLst>
        <pc:spChg chg="del">
          <ac:chgData name="Jessica Rose Mundy" userId="S::au730980@uni.au.dk::47a4432f-3287-4610-8c9a-e653a97aba7e" providerId="AD" clId="Web-{D9FFA7C2-1804-41D3-AE56-FEB0295D989E}" dt="2023-03-30T07:38:47.792" v="312"/>
          <ac:spMkLst>
            <pc:docMk/>
            <pc:sldMk cId="60954363" sldId="269"/>
            <ac:spMk id="3" creationId="{2FAD823D-C92E-21EB-542F-67D546F596CA}"/>
          </ac:spMkLst>
        </pc:spChg>
        <pc:spChg chg="add del mod">
          <ac:chgData name="Jessica Rose Mundy" userId="S::au730980@uni.au.dk::47a4432f-3287-4610-8c9a-e653a97aba7e" providerId="AD" clId="Web-{D9FFA7C2-1804-41D3-AE56-FEB0295D989E}" dt="2023-03-30T07:39:03.293" v="313"/>
          <ac:spMkLst>
            <pc:docMk/>
            <pc:sldMk cId="60954363" sldId="269"/>
            <ac:spMk id="7" creationId="{8E04A318-317D-6831-B05B-DB8E501CCCA2}"/>
          </ac:spMkLst>
        </pc:spChg>
        <pc:picChg chg="add mod ord">
          <ac:chgData name="Jessica Rose Mundy" userId="S::au730980@uni.au.dk::47a4432f-3287-4610-8c9a-e653a97aba7e" providerId="AD" clId="Web-{D9FFA7C2-1804-41D3-AE56-FEB0295D989E}" dt="2023-03-30T07:39:17.778" v="317" actId="1076"/>
          <ac:picMkLst>
            <pc:docMk/>
            <pc:sldMk cId="60954363" sldId="269"/>
            <ac:picMk id="8" creationId="{18A16E74-0608-6A46-FC89-50B528D244FA}"/>
          </ac:picMkLst>
        </pc:picChg>
      </pc:sldChg>
      <pc:sldChg chg="add replId">
        <pc:chgData name="Jessica Rose Mundy" userId="S::au730980@uni.au.dk::47a4432f-3287-4610-8c9a-e653a97aba7e" providerId="AD" clId="Web-{D9FFA7C2-1804-41D3-AE56-FEB0295D989E}" dt="2023-03-30T07:40:08.123" v="320"/>
        <pc:sldMkLst>
          <pc:docMk/>
          <pc:sldMk cId="674267361" sldId="270"/>
        </pc:sldMkLst>
      </pc:sldChg>
      <pc:sldChg chg="new del">
        <pc:chgData name="Jessica Rose Mundy" userId="S::au730980@uni.au.dk::47a4432f-3287-4610-8c9a-e653a97aba7e" providerId="AD" clId="Web-{D9FFA7C2-1804-41D3-AE56-FEB0295D989E}" dt="2023-03-30T07:40:05.951" v="319"/>
        <pc:sldMkLst>
          <pc:docMk/>
          <pc:sldMk cId="4079239322" sldId="270"/>
        </pc:sldMkLst>
      </pc:sldChg>
    </pc:docChg>
  </pc:docChgLst>
  <pc:docChgLst>
    <pc:chgData name="Jessica Rose Mundy" userId="S::au730980@uni.au.dk::47a4432f-3287-4610-8c9a-e653a97aba7e" providerId="AD" clId="Web-{B801BA12-2D68-4B51-B554-AF809637D23B}"/>
    <pc:docChg chg="addSld modSld">
      <pc:chgData name="Jessica Rose Mundy" userId="S::au730980@uni.au.dk::47a4432f-3287-4610-8c9a-e653a97aba7e" providerId="AD" clId="Web-{B801BA12-2D68-4B51-B554-AF809637D23B}" dt="2023-05-16T19:16:13.999" v="13" actId="1076"/>
      <pc:docMkLst>
        <pc:docMk/>
      </pc:docMkLst>
      <pc:sldChg chg="addSp delSp modSp new">
        <pc:chgData name="Jessica Rose Mundy" userId="S::au730980@uni.au.dk::47a4432f-3287-4610-8c9a-e653a97aba7e" providerId="AD" clId="Web-{B801BA12-2D68-4B51-B554-AF809637D23B}" dt="2023-05-16T19:16:13.999" v="13" actId="1076"/>
        <pc:sldMkLst>
          <pc:docMk/>
          <pc:sldMk cId="2858211089" sldId="270"/>
        </pc:sldMkLst>
        <pc:spChg chg="mod">
          <ac:chgData name="Jessica Rose Mundy" userId="S::au730980@uni.au.dk::47a4432f-3287-4610-8c9a-e653a97aba7e" providerId="AD" clId="Web-{B801BA12-2D68-4B51-B554-AF809637D23B}" dt="2023-05-16T19:15:47.950" v="4" actId="20577"/>
          <ac:spMkLst>
            <pc:docMk/>
            <pc:sldMk cId="2858211089" sldId="270"/>
            <ac:spMk id="2" creationId="{BEF35FF8-2908-C847-3565-55B52A1B4F9A}"/>
          </ac:spMkLst>
        </pc:spChg>
        <pc:spChg chg="del">
          <ac:chgData name="Jessica Rose Mundy" userId="S::au730980@uni.au.dk::47a4432f-3287-4610-8c9a-e653a97aba7e" providerId="AD" clId="Web-{B801BA12-2D68-4B51-B554-AF809637D23B}" dt="2023-05-16T19:15:51.576" v="6"/>
          <ac:spMkLst>
            <pc:docMk/>
            <pc:sldMk cId="2858211089" sldId="270"/>
            <ac:spMk id="3" creationId="{D4046D6D-305F-2676-D1F8-2819A7C4113E}"/>
          </ac:spMkLst>
        </pc:spChg>
        <pc:spChg chg="del">
          <ac:chgData name="Jessica Rose Mundy" userId="S::au730980@uni.au.dk::47a4432f-3287-4610-8c9a-e653a97aba7e" providerId="AD" clId="Web-{B801BA12-2D68-4B51-B554-AF809637D23B}" dt="2023-05-16T19:15:49.669" v="5"/>
          <ac:spMkLst>
            <pc:docMk/>
            <pc:sldMk cId="2858211089" sldId="270"/>
            <ac:spMk id="4" creationId="{30AE4F06-F565-3F7D-639C-380B94F2FD8F}"/>
          </ac:spMkLst>
        </pc:spChg>
        <pc:picChg chg="add mod">
          <ac:chgData name="Jessica Rose Mundy" userId="S::au730980@uni.au.dk::47a4432f-3287-4610-8c9a-e653a97aba7e" providerId="AD" clId="Web-{B801BA12-2D68-4B51-B554-AF809637D23B}" dt="2023-05-16T19:16:13.999" v="13" actId="1076"/>
          <ac:picMkLst>
            <pc:docMk/>
            <pc:sldMk cId="2858211089" sldId="270"/>
            <ac:picMk id="7" creationId="{B0905549-CF69-8606-47ED-64A850E89967}"/>
          </ac:picMkLst>
        </pc:picChg>
      </pc:sldChg>
    </pc:docChg>
  </pc:docChgLst>
  <pc:docChgLst>
    <pc:chgData name="Jessica Rose Mundy" userId="S::au730980@uni.au.dk::47a4432f-3287-4610-8c9a-e653a97aba7e" providerId="AD" clId="Web-{7F813942-59E6-4155-BB7D-A270AC156892}"/>
    <pc:docChg chg="addSld modSld">
      <pc:chgData name="Jessica Rose Mundy" userId="S::au730980@uni.au.dk::47a4432f-3287-4610-8c9a-e653a97aba7e" providerId="AD" clId="Web-{7F813942-59E6-4155-BB7D-A270AC156892}" dt="2023-03-30T09:35:35.764" v="188" actId="20577"/>
      <pc:docMkLst>
        <pc:docMk/>
      </pc:docMkLst>
      <pc:sldChg chg="modSp">
        <pc:chgData name="Jessica Rose Mundy" userId="S::au730980@uni.au.dk::47a4432f-3287-4610-8c9a-e653a97aba7e" providerId="AD" clId="Web-{7F813942-59E6-4155-BB7D-A270AC156892}" dt="2023-03-30T09:32:47.559" v="145" actId="20577"/>
        <pc:sldMkLst>
          <pc:docMk/>
          <pc:sldMk cId="3977048896" sldId="256"/>
        </pc:sldMkLst>
        <pc:spChg chg="mod">
          <ac:chgData name="Jessica Rose Mundy" userId="S::au730980@uni.au.dk::47a4432f-3287-4610-8c9a-e653a97aba7e" providerId="AD" clId="Web-{7F813942-59E6-4155-BB7D-A270AC156892}" dt="2023-03-30T09:32:13.418" v="100" actId="20577"/>
          <ac:spMkLst>
            <pc:docMk/>
            <pc:sldMk cId="3977048896" sldId="256"/>
            <ac:spMk id="2" creationId="{1F75E6F7-6473-F019-C494-46DD3861A8C6}"/>
          </ac:spMkLst>
        </pc:spChg>
        <pc:spChg chg="mod">
          <ac:chgData name="Jessica Rose Mundy" userId="S::au730980@uni.au.dk::47a4432f-3287-4610-8c9a-e653a97aba7e" providerId="AD" clId="Web-{7F813942-59E6-4155-BB7D-A270AC156892}" dt="2023-03-30T09:32:47.559" v="145" actId="20577"/>
          <ac:spMkLst>
            <pc:docMk/>
            <pc:sldMk cId="3977048896" sldId="256"/>
            <ac:spMk id="3" creationId="{B6431298-4855-26CA-ACFD-EE484B8C7237}"/>
          </ac:spMkLst>
        </pc:spChg>
      </pc:sldChg>
      <pc:sldChg chg="modSp">
        <pc:chgData name="Jessica Rose Mundy" userId="S::au730980@uni.au.dk::47a4432f-3287-4610-8c9a-e653a97aba7e" providerId="AD" clId="Web-{7F813942-59E6-4155-BB7D-A270AC156892}" dt="2023-03-30T09:32:07.840" v="99" actId="20577"/>
        <pc:sldMkLst>
          <pc:docMk/>
          <pc:sldMk cId="4077177447" sldId="257"/>
        </pc:sldMkLst>
        <pc:spChg chg="mod">
          <ac:chgData name="Jessica Rose Mundy" userId="S::au730980@uni.au.dk::47a4432f-3287-4610-8c9a-e653a97aba7e" providerId="AD" clId="Web-{7F813942-59E6-4155-BB7D-A270AC156892}" dt="2023-03-30T09:32:07.840" v="99" actId="20577"/>
          <ac:spMkLst>
            <pc:docMk/>
            <pc:sldMk cId="4077177447" sldId="257"/>
            <ac:spMk id="2" creationId="{4932F630-99FC-ADC7-F83F-69E06254F236}"/>
          </ac:spMkLst>
        </pc:spChg>
        <pc:spChg chg="mod">
          <ac:chgData name="Jessica Rose Mundy" userId="S::au730980@uni.au.dk::47a4432f-3287-4610-8c9a-e653a97aba7e" providerId="AD" clId="Web-{7F813942-59E6-4155-BB7D-A270AC156892}" dt="2023-03-30T09:31:53.918" v="86" actId="20577"/>
          <ac:spMkLst>
            <pc:docMk/>
            <pc:sldMk cId="4077177447" sldId="257"/>
            <ac:spMk id="3" creationId="{7549F2D6-F7A8-B902-1FCE-1C592EBB61A3}"/>
          </ac:spMkLst>
        </pc:spChg>
      </pc:sldChg>
      <pc:sldChg chg="modSp">
        <pc:chgData name="Jessica Rose Mundy" userId="S::au730980@uni.au.dk::47a4432f-3287-4610-8c9a-e653a97aba7e" providerId="AD" clId="Web-{7F813942-59E6-4155-BB7D-A270AC156892}" dt="2023-03-30T09:33:43.419" v="154" actId="20577"/>
        <pc:sldMkLst>
          <pc:docMk/>
          <pc:sldMk cId="643360037" sldId="267"/>
        </pc:sldMkLst>
        <pc:spChg chg="mod">
          <ac:chgData name="Jessica Rose Mundy" userId="S::au730980@uni.au.dk::47a4432f-3287-4610-8c9a-e653a97aba7e" providerId="AD" clId="Web-{7F813942-59E6-4155-BB7D-A270AC156892}" dt="2023-03-30T09:33:43.419" v="154" actId="20577"/>
          <ac:spMkLst>
            <pc:docMk/>
            <pc:sldMk cId="643360037" sldId="267"/>
            <ac:spMk id="3" creationId="{2FAD823D-C92E-21EB-542F-67D546F596CA}"/>
          </ac:spMkLst>
        </pc:spChg>
      </pc:sldChg>
      <pc:sldChg chg="modSp">
        <pc:chgData name="Jessica Rose Mundy" userId="S::au730980@uni.au.dk::47a4432f-3287-4610-8c9a-e653a97aba7e" providerId="AD" clId="Web-{7F813942-59E6-4155-BB7D-A270AC156892}" dt="2023-03-30T09:34:41.826" v="177" actId="20577"/>
        <pc:sldMkLst>
          <pc:docMk/>
          <pc:sldMk cId="800723873" sldId="268"/>
        </pc:sldMkLst>
        <pc:spChg chg="mod">
          <ac:chgData name="Jessica Rose Mundy" userId="S::au730980@uni.au.dk::47a4432f-3287-4610-8c9a-e653a97aba7e" providerId="AD" clId="Web-{7F813942-59E6-4155-BB7D-A270AC156892}" dt="2023-03-30T09:34:41.826" v="177" actId="20577"/>
          <ac:spMkLst>
            <pc:docMk/>
            <pc:sldMk cId="800723873" sldId="268"/>
            <ac:spMk id="3" creationId="{2FAD823D-C92E-21EB-542F-67D546F596CA}"/>
          </ac:spMkLst>
        </pc:spChg>
      </pc:sldChg>
      <pc:sldChg chg="modSp">
        <pc:chgData name="Jessica Rose Mundy" userId="S::au730980@uni.au.dk::47a4432f-3287-4610-8c9a-e653a97aba7e" providerId="AD" clId="Web-{7F813942-59E6-4155-BB7D-A270AC156892}" dt="2023-03-30T09:35:35.764" v="188" actId="20577"/>
        <pc:sldMkLst>
          <pc:docMk/>
          <pc:sldMk cId="1236639740" sldId="273"/>
        </pc:sldMkLst>
        <pc:spChg chg="mod">
          <ac:chgData name="Jessica Rose Mundy" userId="S::au730980@uni.au.dk::47a4432f-3287-4610-8c9a-e653a97aba7e" providerId="AD" clId="Web-{7F813942-59E6-4155-BB7D-A270AC156892}" dt="2023-03-30T09:35:35.764" v="188" actId="20577"/>
          <ac:spMkLst>
            <pc:docMk/>
            <pc:sldMk cId="1236639740" sldId="273"/>
            <ac:spMk id="3" creationId="{5A3A758C-B121-87AD-DE0B-3ABD48BA05D8}"/>
          </ac:spMkLst>
        </pc:spChg>
      </pc:sldChg>
      <pc:sldChg chg="modSp add replId">
        <pc:chgData name="Jessica Rose Mundy" userId="S::au730980@uni.au.dk::47a4432f-3287-4610-8c9a-e653a97aba7e" providerId="AD" clId="Web-{7F813942-59E6-4155-BB7D-A270AC156892}" dt="2023-03-30T09:34:55.076" v="180" actId="20577"/>
        <pc:sldMkLst>
          <pc:docMk/>
          <pc:sldMk cId="3667883799" sldId="275"/>
        </pc:sldMkLst>
        <pc:spChg chg="mod">
          <ac:chgData name="Jessica Rose Mundy" userId="S::au730980@uni.au.dk::47a4432f-3287-4610-8c9a-e653a97aba7e" providerId="AD" clId="Web-{7F813942-59E6-4155-BB7D-A270AC156892}" dt="2023-03-30T09:34:55.076" v="180" actId="20577"/>
          <ac:spMkLst>
            <pc:docMk/>
            <pc:sldMk cId="3667883799" sldId="275"/>
            <ac:spMk id="3" creationId="{2FAD823D-C92E-21EB-542F-67D546F596CA}"/>
          </ac:spMkLst>
        </pc:spChg>
      </pc:sldChg>
    </pc:docChg>
  </pc:docChgLst>
  <pc:docChgLst>
    <pc:chgData name="Alisha Silvia Mercedes Hall" userId="2d05916f-0a65-40fb-890b-3da59756b658" providerId="ADAL" clId="{76CED088-0090-CB49-9B9D-1CB117514A96}"/>
    <pc:docChg chg="undo redo custSel addSld delSld modSld sldOrd modMainMaster">
      <pc:chgData name="Alisha Silvia Mercedes Hall" userId="2d05916f-0a65-40fb-890b-3da59756b658" providerId="ADAL" clId="{76CED088-0090-CB49-9B9D-1CB117514A96}" dt="2023-03-30T14:08:54.316" v="2257" actId="20577"/>
      <pc:docMkLst>
        <pc:docMk/>
      </pc:docMkLst>
      <pc:sldChg chg="addSp delSp modSp mod">
        <pc:chgData name="Alisha Silvia Mercedes Hall" userId="2d05916f-0a65-40fb-890b-3da59756b658" providerId="ADAL" clId="{76CED088-0090-CB49-9B9D-1CB117514A96}" dt="2023-03-29T09:42:25.664" v="392" actId="14100"/>
        <pc:sldMkLst>
          <pc:docMk/>
          <pc:sldMk cId="3977048896" sldId="256"/>
        </pc:sldMkLst>
        <pc:spChg chg="add mod">
          <ac:chgData name="Alisha Silvia Mercedes Hall" userId="2d05916f-0a65-40fb-890b-3da59756b658" providerId="ADAL" clId="{76CED088-0090-CB49-9B9D-1CB117514A96}" dt="2023-03-29T09:35:06.647" v="339"/>
          <ac:spMkLst>
            <pc:docMk/>
            <pc:sldMk cId="3977048896" sldId="256"/>
            <ac:spMk id="4" creationId="{B1231B0D-0B36-F94B-E1DC-BADE54EE57AA}"/>
          </ac:spMkLst>
        </pc:spChg>
        <pc:spChg chg="add mod">
          <ac:chgData name="Alisha Silvia Mercedes Hall" userId="2d05916f-0a65-40fb-890b-3da59756b658" providerId="ADAL" clId="{76CED088-0090-CB49-9B9D-1CB117514A96}" dt="2023-03-29T09:42:25.664" v="392" actId="14100"/>
          <ac:spMkLst>
            <pc:docMk/>
            <pc:sldMk cId="3977048896" sldId="256"/>
            <ac:spMk id="5" creationId="{595E6408-F367-F414-4A36-D55EF7659C66}"/>
          </ac:spMkLst>
        </pc:spChg>
        <pc:spChg chg="add del mod">
          <ac:chgData name="Alisha Silvia Mercedes Hall" userId="2d05916f-0a65-40fb-890b-3da59756b658" providerId="ADAL" clId="{76CED088-0090-CB49-9B9D-1CB117514A96}" dt="2023-03-29T09:35:11.593" v="341" actId="478"/>
          <ac:spMkLst>
            <pc:docMk/>
            <pc:sldMk cId="3977048896" sldId="256"/>
            <ac:spMk id="6" creationId="{3A2B2600-BFC9-4F5E-A548-2ED7D65459D7}"/>
          </ac:spMkLst>
        </pc:spChg>
      </pc:sldChg>
      <pc:sldChg chg="addSp delSp modSp mod modClrScheme chgLayout">
        <pc:chgData name="Alisha Silvia Mercedes Hall" userId="2d05916f-0a65-40fb-890b-3da59756b658" providerId="ADAL" clId="{76CED088-0090-CB49-9B9D-1CB117514A96}" dt="2023-03-29T10:14:08.639" v="1158" actId="700"/>
        <pc:sldMkLst>
          <pc:docMk/>
          <pc:sldMk cId="4077177447" sldId="257"/>
        </pc:sldMkLst>
        <pc:spChg chg="mod ord">
          <ac:chgData name="Alisha Silvia Mercedes Hall" userId="2d05916f-0a65-40fb-890b-3da59756b658" providerId="ADAL" clId="{76CED088-0090-CB49-9B9D-1CB117514A96}" dt="2023-03-29T10:14:08.639" v="1158" actId="700"/>
          <ac:spMkLst>
            <pc:docMk/>
            <pc:sldMk cId="4077177447" sldId="257"/>
            <ac:spMk id="2" creationId="{4932F630-99FC-ADC7-F83F-69E06254F236}"/>
          </ac:spMkLst>
        </pc:spChg>
        <pc:spChg chg="mod ord">
          <ac:chgData name="Alisha Silvia Mercedes Hall" userId="2d05916f-0a65-40fb-890b-3da59756b658" providerId="ADAL" clId="{76CED088-0090-CB49-9B9D-1CB117514A96}" dt="2023-03-29T10:14:08.639" v="1158" actId="700"/>
          <ac:spMkLst>
            <pc:docMk/>
            <pc:sldMk cId="4077177447" sldId="257"/>
            <ac:spMk id="3" creationId="{7549F2D6-F7A8-B902-1FCE-1C592EBB61A3}"/>
          </ac:spMkLst>
        </pc:spChg>
        <pc:spChg chg="add mod ord">
          <ac:chgData name="Alisha Silvia Mercedes Hall" userId="2d05916f-0a65-40fb-890b-3da59756b658" providerId="ADAL" clId="{76CED088-0090-CB49-9B9D-1CB117514A96}" dt="2023-03-29T10:14:08.639" v="1158" actId="700"/>
          <ac:spMkLst>
            <pc:docMk/>
            <pc:sldMk cId="4077177447" sldId="257"/>
            <ac:spMk id="4" creationId="{BCB33E33-6472-B202-20C0-3380DEA6719F}"/>
          </ac:spMkLst>
        </pc:spChg>
        <pc:spChg chg="add mod ord">
          <ac:chgData name="Alisha Silvia Mercedes Hall" userId="2d05916f-0a65-40fb-890b-3da59756b658" providerId="ADAL" clId="{76CED088-0090-CB49-9B9D-1CB117514A96}" dt="2023-03-29T10:14:08.639" v="1158" actId="700"/>
          <ac:spMkLst>
            <pc:docMk/>
            <pc:sldMk cId="4077177447" sldId="257"/>
            <ac:spMk id="5" creationId="{07330521-71EE-EC7A-EA49-3621064A8B29}"/>
          </ac:spMkLst>
        </pc:spChg>
        <pc:spChg chg="add del mod ord">
          <ac:chgData name="Alisha Silvia Mercedes Hall" userId="2d05916f-0a65-40fb-890b-3da59756b658" providerId="ADAL" clId="{76CED088-0090-CB49-9B9D-1CB117514A96}" dt="2023-03-29T10:14:08.639" v="1158" actId="700"/>
          <ac:spMkLst>
            <pc:docMk/>
            <pc:sldMk cId="4077177447" sldId="257"/>
            <ac:spMk id="6" creationId="{51999391-8888-7A05-3260-6E6B5C65BA8C}"/>
          </ac:spMkLst>
        </pc:spChg>
      </pc:sldChg>
      <pc:sldChg chg="addSp modSp mod">
        <pc:chgData name="Alisha Silvia Mercedes Hall" userId="2d05916f-0a65-40fb-890b-3da59756b658" providerId="ADAL" clId="{76CED088-0090-CB49-9B9D-1CB117514A96}" dt="2023-03-29T10:12:08.936" v="1148" actId="948"/>
        <pc:sldMkLst>
          <pc:docMk/>
          <pc:sldMk cId="852759981" sldId="258"/>
        </pc:sldMkLst>
        <pc:spChg chg="mod">
          <ac:chgData name="Alisha Silvia Mercedes Hall" userId="2d05916f-0a65-40fb-890b-3da59756b658" providerId="ADAL" clId="{76CED088-0090-CB49-9B9D-1CB117514A96}" dt="2023-03-29T10:12:08.936" v="1148" actId="948"/>
          <ac:spMkLst>
            <pc:docMk/>
            <pc:sldMk cId="852759981" sldId="258"/>
            <ac:spMk id="3" creationId="{F7BAB98F-9B11-61EB-E886-92C0CEF2DE72}"/>
          </ac:spMkLst>
        </pc:spChg>
        <pc:spChg chg="add mod">
          <ac:chgData name="Alisha Silvia Mercedes Hall" userId="2d05916f-0a65-40fb-890b-3da59756b658" providerId="ADAL" clId="{76CED088-0090-CB49-9B9D-1CB117514A96}" dt="2023-03-29T09:35:06.647" v="339"/>
          <ac:spMkLst>
            <pc:docMk/>
            <pc:sldMk cId="852759981" sldId="258"/>
            <ac:spMk id="4" creationId="{6059250B-247A-0AEC-4946-176D3EB63D10}"/>
          </ac:spMkLst>
        </pc:spChg>
        <pc:spChg chg="add mod">
          <ac:chgData name="Alisha Silvia Mercedes Hall" userId="2d05916f-0a65-40fb-890b-3da59756b658" providerId="ADAL" clId="{76CED088-0090-CB49-9B9D-1CB117514A96}" dt="2023-03-29T09:35:06.647" v="339"/>
          <ac:spMkLst>
            <pc:docMk/>
            <pc:sldMk cId="852759981" sldId="258"/>
            <ac:spMk id="5" creationId="{DD589432-94A2-AAE7-FEA7-BDA31CBBAAE8}"/>
          </ac:spMkLst>
        </pc:spChg>
      </pc:sldChg>
      <pc:sldChg chg="addSp modSp mod">
        <pc:chgData name="Alisha Silvia Mercedes Hall" userId="2d05916f-0a65-40fb-890b-3da59756b658" providerId="ADAL" clId="{76CED088-0090-CB49-9B9D-1CB117514A96}" dt="2023-03-30T13:52:51.050" v="1987" actId="20577"/>
        <pc:sldMkLst>
          <pc:docMk/>
          <pc:sldMk cId="840414349" sldId="259"/>
        </pc:sldMkLst>
        <pc:spChg chg="mod">
          <ac:chgData name="Alisha Silvia Mercedes Hall" userId="2d05916f-0a65-40fb-890b-3da59756b658" providerId="ADAL" clId="{76CED088-0090-CB49-9B9D-1CB117514A96}" dt="2023-03-30T13:52:51.050" v="1987" actId="20577"/>
          <ac:spMkLst>
            <pc:docMk/>
            <pc:sldMk cId="840414349" sldId="259"/>
            <ac:spMk id="3" creationId="{2F50C58A-F808-47A2-DF18-0716ED52DECD}"/>
          </ac:spMkLst>
        </pc:spChg>
        <pc:spChg chg="add mod">
          <ac:chgData name="Alisha Silvia Mercedes Hall" userId="2d05916f-0a65-40fb-890b-3da59756b658" providerId="ADAL" clId="{76CED088-0090-CB49-9B9D-1CB117514A96}" dt="2023-03-29T09:35:06.647" v="339"/>
          <ac:spMkLst>
            <pc:docMk/>
            <pc:sldMk cId="840414349" sldId="259"/>
            <ac:spMk id="4" creationId="{EA524240-6D27-DC1F-96DE-6FE523FEDADA}"/>
          </ac:spMkLst>
        </pc:spChg>
        <pc:spChg chg="add mod">
          <ac:chgData name="Alisha Silvia Mercedes Hall" userId="2d05916f-0a65-40fb-890b-3da59756b658" providerId="ADAL" clId="{76CED088-0090-CB49-9B9D-1CB117514A96}" dt="2023-03-29T09:35:06.647" v="339"/>
          <ac:spMkLst>
            <pc:docMk/>
            <pc:sldMk cId="840414349" sldId="259"/>
            <ac:spMk id="5" creationId="{56BB7B6F-BDD6-91DC-44F9-46E5DDA0FA8B}"/>
          </ac:spMkLst>
        </pc:spChg>
      </pc:sldChg>
      <pc:sldChg chg="addSp modSp mod">
        <pc:chgData name="Alisha Silvia Mercedes Hall" userId="2d05916f-0a65-40fb-890b-3da59756b658" providerId="ADAL" clId="{76CED088-0090-CB49-9B9D-1CB117514A96}" dt="2023-03-30T14:08:54.316" v="2257" actId="20577"/>
        <pc:sldMkLst>
          <pc:docMk/>
          <pc:sldMk cId="3113785111" sldId="260"/>
        </pc:sldMkLst>
        <pc:spChg chg="mod">
          <ac:chgData name="Alisha Silvia Mercedes Hall" userId="2d05916f-0a65-40fb-890b-3da59756b658" providerId="ADAL" clId="{76CED088-0090-CB49-9B9D-1CB117514A96}" dt="2023-03-29T10:53:28.391" v="1466" actId="20577"/>
          <ac:spMkLst>
            <pc:docMk/>
            <pc:sldMk cId="3113785111" sldId="260"/>
            <ac:spMk id="2" creationId="{57F6FC5F-6B2C-D824-27B1-57AC92CBC9D4}"/>
          </ac:spMkLst>
        </pc:spChg>
        <pc:spChg chg="mod">
          <ac:chgData name="Alisha Silvia Mercedes Hall" userId="2d05916f-0a65-40fb-890b-3da59756b658" providerId="ADAL" clId="{76CED088-0090-CB49-9B9D-1CB117514A96}" dt="2023-03-30T14:08:54.316" v="2257" actId="20577"/>
          <ac:spMkLst>
            <pc:docMk/>
            <pc:sldMk cId="3113785111" sldId="260"/>
            <ac:spMk id="3" creationId="{2F50C58A-F808-47A2-DF18-0716ED52DECD}"/>
          </ac:spMkLst>
        </pc:spChg>
        <pc:spChg chg="add mod">
          <ac:chgData name="Alisha Silvia Mercedes Hall" userId="2d05916f-0a65-40fb-890b-3da59756b658" providerId="ADAL" clId="{76CED088-0090-CB49-9B9D-1CB117514A96}" dt="2023-03-29T09:35:06.647" v="339"/>
          <ac:spMkLst>
            <pc:docMk/>
            <pc:sldMk cId="3113785111" sldId="260"/>
            <ac:spMk id="4" creationId="{F98D3100-10D6-553D-8E51-09E275B92FDF}"/>
          </ac:spMkLst>
        </pc:spChg>
        <pc:spChg chg="add mod">
          <ac:chgData name="Alisha Silvia Mercedes Hall" userId="2d05916f-0a65-40fb-890b-3da59756b658" providerId="ADAL" clId="{76CED088-0090-CB49-9B9D-1CB117514A96}" dt="2023-03-29T09:35:06.647" v="339"/>
          <ac:spMkLst>
            <pc:docMk/>
            <pc:sldMk cId="3113785111" sldId="260"/>
            <ac:spMk id="5" creationId="{80D37C45-5B06-12CA-0F80-106ECFA758FD}"/>
          </ac:spMkLst>
        </pc:spChg>
        <pc:picChg chg="add mod">
          <ac:chgData name="Alisha Silvia Mercedes Hall" userId="2d05916f-0a65-40fb-890b-3da59756b658" providerId="ADAL" clId="{76CED088-0090-CB49-9B9D-1CB117514A96}" dt="2023-03-30T13:58:19.424" v="2189" actId="1076"/>
          <ac:picMkLst>
            <pc:docMk/>
            <pc:sldMk cId="3113785111" sldId="260"/>
            <ac:picMk id="6" creationId="{F3EA522C-0C23-DC27-8136-F62BCB615146}"/>
          </ac:picMkLst>
        </pc:picChg>
      </pc:sldChg>
      <pc:sldChg chg="addSp delSp modSp new mod ord modClrScheme chgLayout">
        <pc:chgData name="Alisha Silvia Mercedes Hall" userId="2d05916f-0a65-40fb-890b-3da59756b658" providerId="ADAL" clId="{76CED088-0090-CB49-9B9D-1CB117514A96}" dt="2023-03-29T11:03:38.688" v="1850"/>
        <pc:sldMkLst>
          <pc:docMk/>
          <pc:sldMk cId="2775107717" sldId="261"/>
        </pc:sldMkLst>
        <pc:spChg chg="mod ord">
          <ac:chgData name="Alisha Silvia Mercedes Hall" userId="2d05916f-0a65-40fb-890b-3da59756b658" providerId="ADAL" clId="{76CED088-0090-CB49-9B9D-1CB117514A96}" dt="2023-03-29T10:14:14.373" v="1160" actId="700"/>
          <ac:spMkLst>
            <pc:docMk/>
            <pc:sldMk cId="2775107717" sldId="261"/>
            <ac:spMk id="2" creationId="{FBBC348C-07D4-050D-BF62-9C07260AD77B}"/>
          </ac:spMkLst>
        </pc:spChg>
        <pc:spChg chg="del mod ord">
          <ac:chgData name="Alisha Silvia Mercedes Hall" userId="2d05916f-0a65-40fb-890b-3da59756b658" providerId="ADAL" clId="{76CED088-0090-CB49-9B9D-1CB117514A96}" dt="2023-03-29T10:14:14.373" v="1160" actId="700"/>
          <ac:spMkLst>
            <pc:docMk/>
            <pc:sldMk cId="2775107717" sldId="261"/>
            <ac:spMk id="3" creationId="{3B7AB4F6-3091-88BB-49D0-47AB9FC711F0}"/>
          </ac:spMkLst>
        </pc:spChg>
        <pc:spChg chg="mod ord">
          <ac:chgData name="Alisha Silvia Mercedes Hall" userId="2d05916f-0a65-40fb-890b-3da59756b658" providerId="ADAL" clId="{76CED088-0090-CB49-9B9D-1CB117514A96}" dt="2023-03-29T10:14:14.373" v="1160" actId="700"/>
          <ac:spMkLst>
            <pc:docMk/>
            <pc:sldMk cId="2775107717" sldId="261"/>
            <ac:spMk id="4" creationId="{D5951618-6C07-AC87-0ED7-1799D61ABAEA}"/>
          </ac:spMkLst>
        </pc:spChg>
        <pc:spChg chg="mod ord">
          <ac:chgData name="Alisha Silvia Mercedes Hall" userId="2d05916f-0a65-40fb-890b-3da59756b658" providerId="ADAL" clId="{76CED088-0090-CB49-9B9D-1CB117514A96}" dt="2023-03-29T10:14:14.373" v="1160" actId="700"/>
          <ac:spMkLst>
            <pc:docMk/>
            <pc:sldMk cId="2775107717" sldId="261"/>
            <ac:spMk id="5" creationId="{AEBE5D8D-6AAE-11D0-8415-AC555777FF3B}"/>
          </ac:spMkLst>
        </pc:spChg>
        <pc:spChg chg="add del mod ord">
          <ac:chgData name="Alisha Silvia Mercedes Hall" userId="2d05916f-0a65-40fb-890b-3da59756b658" providerId="ADAL" clId="{76CED088-0090-CB49-9B9D-1CB117514A96}" dt="2023-03-29T10:22:53.906" v="1348" actId="931"/>
          <ac:spMkLst>
            <pc:docMk/>
            <pc:sldMk cId="2775107717" sldId="261"/>
            <ac:spMk id="6" creationId="{C850D6B0-ADFC-20EF-5828-8D1A946FE7B4}"/>
          </ac:spMkLst>
        </pc:spChg>
        <pc:spChg chg="add mod ord">
          <ac:chgData name="Alisha Silvia Mercedes Hall" userId="2d05916f-0a65-40fb-890b-3da59756b658" providerId="ADAL" clId="{76CED088-0090-CB49-9B9D-1CB117514A96}" dt="2023-03-29T10:16:20.800" v="1336" actId="948"/>
          <ac:spMkLst>
            <pc:docMk/>
            <pc:sldMk cId="2775107717" sldId="261"/>
            <ac:spMk id="7" creationId="{CCB79F6E-0317-C4B3-1197-9C3698F6FC59}"/>
          </ac:spMkLst>
        </pc:spChg>
        <pc:picChg chg="add del mod">
          <ac:chgData name="Alisha Silvia Mercedes Hall" userId="2d05916f-0a65-40fb-890b-3da59756b658" providerId="ADAL" clId="{76CED088-0090-CB49-9B9D-1CB117514A96}" dt="2023-03-29T10:17:49.954" v="1341" actId="931"/>
          <ac:picMkLst>
            <pc:docMk/>
            <pc:sldMk cId="2775107717" sldId="261"/>
            <ac:picMk id="9" creationId="{2CC302A5-A2E4-23AF-5A70-28BB6A5C2212}"/>
          </ac:picMkLst>
        </pc:picChg>
        <pc:picChg chg="add del mod">
          <ac:chgData name="Alisha Silvia Mercedes Hall" userId="2d05916f-0a65-40fb-890b-3da59756b658" providerId="ADAL" clId="{76CED088-0090-CB49-9B9D-1CB117514A96}" dt="2023-03-29T10:18:07.919" v="1343" actId="931"/>
          <ac:picMkLst>
            <pc:docMk/>
            <pc:sldMk cId="2775107717" sldId="261"/>
            <ac:picMk id="11" creationId="{ECB92B7C-96DF-863B-FC1A-3BF58DF269A9}"/>
          </ac:picMkLst>
        </pc:picChg>
        <pc:picChg chg="add del mod">
          <ac:chgData name="Alisha Silvia Mercedes Hall" userId="2d05916f-0a65-40fb-890b-3da59756b658" providerId="ADAL" clId="{76CED088-0090-CB49-9B9D-1CB117514A96}" dt="2023-03-29T10:19:57.567" v="1347" actId="931"/>
          <ac:picMkLst>
            <pc:docMk/>
            <pc:sldMk cId="2775107717" sldId="261"/>
            <ac:picMk id="13" creationId="{D912C331-8E02-D068-25ED-C6362B1CE536}"/>
          </ac:picMkLst>
        </pc:picChg>
        <pc:picChg chg="add mod">
          <ac:chgData name="Alisha Silvia Mercedes Hall" userId="2d05916f-0a65-40fb-890b-3da59756b658" providerId="ADAL" clId="{76CED088-0090-CB49-9B9D-1CB117514A96}" dt="2023-03-29T11:03:38.688" v="1850"/>
          <ac:picMkLst>
            <pc:docMk/>
            <pc:sldMk cId="2775107717" sldId="261"/>
            <ac:picMk id="15" creationId="{D83A98CE-5EB4-7DA1-2E48-3CE7E8CA7EAA}"/>
          </ac:picMkLst>
        </pc:picChg>
      </pc:sldChg>
      <pc:sldChg chg="addSp delSp modSp mod">
        <pc:chgData name="Alisha Silvia Mercedes Hall" userId="2d05916f-0a65-40fb-890b-3da59756b658" providerId="ADAL" clId="{76CED088-0090-CB49-9B9D-1CB117514A96}" dt="2023-03-29T11:02:58.575" v="1847" actId="1038"/>
        <pc:sldMkLst>
          <pc:docMk/>
          <pc:sldMk cId="3608969900" sldId="262"/>
        </pc:sldMkLst>
        <pc:spChg chg="mod">
          <ac:chgData name="Alisha Silvia Mercedes Hall" userId="2d05916f-0a65-40fb-890b-3da59756b658" providerId="ADAL" clId="{76CED088-0090-CB49-9B9D-1CB117514A96}" dt="2023-03-29T10:51:12.502" v="1370" actId="14100"/>
          <ac:spMkLst>
            <pc:docMk/>
            <pc:sldMk cId="3608969900" sldId="262"/>
            <ac:spMk id="2" creationId="{37F650D2-5E12-7E1E-0E9C-B755193DBBA1}"/>
          </ac:spMkLst>
        </pc:spChg>
        <pc:spChg chg="add mod">
          <ac:chgData name="Alisha Silvia Mercedes Hall" userId="2d05916f-0a65-40fb-890b-3da59756b658" providerId="ADAL" clId="{76CED088-0090-CB49-9B9D-1CB117514A96}" dt="2023-03-29T10:58:42.163" v="1778" actId="1038"/>
          <ac:spMkLst>
            <pc:docMk/>
            <pc:sldMk cId="3608969900" sldId="262"/>
            <ac:spMk id="6" creationId="{70240E1C-1D37-C563-5762-9F48D5CFCDB8}"/>
          </ac:spMkLst>
        </pc:spChg>
        <pc:spChg chg="mod">
          <ac:chgData name="Alisha Silvia Mercedes Hall" userId="2d05916f-0a65-40fb-890b-3da59756b658" providerId="ADAL" clId="{76CED088-0090-CB49-9B9D-1CB117514A96}" dt="2023-03-29T10:58:54.931" v="1801" actId="1038"/>
          <ac:spMkLst>
            <pc:docMk/>
            <pc:sldMk cId="3608969900" sldId="262"/>
            <ac:spMk id="7" creationId="{27F8EE88-D685-8ACF-7E53-C8284CA2169F}"/>
          </ac:spMkLst>
        </pc:spChg>
        <pc:spChg chg="mod">
          <ac:chgData name="Alisha Silvia Mercedes Hall" userId="2d05916f-0a65-40fb-890b-3da59756b658" providerId="ADAL" clId="{76CED088-0090-CB49-9B9D-1CB117514A96}" dt="2023-03-29T11:02:58.575" v="1847" actId="1038"/>
          <ac:spMkLst>
            <pc:docMk/>
            <pc:sldMk cId="3608969900" sldId="262"/>
            <ac:spMk id="9" creationId="{4B27C6E6-8503-108B-3427-8EB598F0CA3E}"/>
          </ac:spMkLst>
        </pc:spChg>
        <pc:spChg chg="add del mod">
          <ac:chgData name="Alisha Silvia Mercedes Hall" userId="2d05916f-0a65-40fb-890b-3da59756b658" providerId="ADAL" clId="{76CED088-0090-CB49-9B9D-1CB117514A96}" dt="2023-03-29T11:00:39.689" v="1811" actId="478"/>
          <ac:spMkLst>
            <pc:docMk/>
            <pc:sldMk cId="3608969900" sldId="262"/>
            <ac:spMk id="17" creationId="{2C22D722-3C36-05CF-44BC-886D532F632D}"/>
          </ac:spMkLst>
        </pc:spChg>
        <pc:spChg chg="add mod">
          <ac:chgData name="Alisha Silvia Mercedes Hall" userId="2d05916f-0a65-40fb-890b-3da59756b658" providerId="ADAL" clId="{76CED088-0090-CB49-9B9D-1CB117514A96}" dt="2023-03-29T11:02:46.286" v="1832" actId="14100"/>
          <ac:spMkLst>
            <pc:docMk/>
            <pc:sldMk cId="3608969900" sldId="262"/>
            <ac:spMk id="18" creationId="{9CD69EDF-F7F1-5277-79B0-E06D46F08122}"/>
          </ac:spMkLst>
        </pc:spChg>
        <pc:picChg chg="add del mod">
          <ac:chgData name="Alisha Silvia Mercedes Hall" userId="2d05916f-0a65-40fb-890b-3da59756b658" providerId="ADAL" clId="{76CED088-0090-CB49-9B9D-1CB117514A96}" dt="2023-03-29T10:58:47.423" v="1779" actId="478"/>
          <ac:picMkLst>
            <pc:docMk/>
            <pc:sldMk cId="3608969900" sldId="262"/>
            <ac:picMk id="8" creationId="{2AD656A4-6CC9-74E4-F1F0-FEE3DD7359D2}"/>
          </ac:picMkLst>
        </pc:picChg>
        <pc:picChg chg="mod">
          <ac:chgData name="Alisha Silvia Mercedes Hall" userId="2d05916f-0a65-40fb-890b-3da59756b658" providerId="ADAL" clId="{76CED088-0090-CB49-9B9D-1CB117514A96}" dt="2023-03-29T11:00:53.535" v="1812"/>
          <ac:picMkLst>
            <pc:docMk/>
            <pc:sldMk cId="3608969900" sldId="262"/>
            <ac:picMk id="12" creationId="{445CD090-0856-E283-8966-281C30CF37F8}"/>
          </ac:picMkLst>
        </pc:picChg>
        <pc:picChg chg="del mod">
          <ac:chgData name="Alisha Silvia Mercedes Hall" userId="2d05916f-0a65-40fb-890b-3da59756b658" providerId="ADAL" clId="{76CED088-0090-CB49-9B9D-1CB117514A96}" dt="2023-03-29T10:51:57.548" v="1381" actId="478"/>
          <ac:picMkLst>
            <pc:docMk/>
            <pc:sldMk cId="3608969900" sldId="262"/>
            <ac:picMk id="13" creationId="{83CC2F21-BAF7-AA37-F0D7-73D8547823D2}"/>
          </ac:picMkLst>
        </pc:picChg>
        <pc:picChg chg="add del mod">
          <ac:chgData name="Alisha Silvia Mercedes Hall" userId="2d05916f-0a65-40fb-890b-3da59756b658" providerId="ADAL" clId="{76CED088-0090-CB49-9B9D-1CB117514A96}" dt="2023-03-29T10:58:48.367" v="1780" actId="478"/>
          <ac:picMkLst>
            <pc:docMk/>
            <pc:sldMk cId="3608969900" sldId="262"/>
            <ac:picMk id="14" creationId="{8C33D305-F879-C66A-5998-26AEA9139E1B}"/>
          </ac:picMkLst>
        </pc:picChg>
        <pc:picChg chg="add mod">
          <ac:chgData name="Alisha Silvia Mercedes Hall" userId="2d05916f-0a65-40fb-890b-3da59756b658" providerId="ADAL" clId="{76CED088-0090-CB49-9B9D-1CB117514A96}" dt="2023-03-29T11:00:32.569" v="1810"/>
          <ac:picMkLst>
            <pc:docMk/>
            <pc:sldMk cId="3608969900" sldId="262"/>
            <ac:picMk id="16" creationId="{9234E075-7FD1-A70B-38BB-FA1D1A18016A}"/>
          </ac:picMkLst>
        </pc:picChg>
        <pc:picChg chg="add mod">
          <ac:chgData name="Alisha Silvia Mercedes Hall" userId="2d05916f-0a65-40fb-890b-3da59756b658" providerId="ADAL" clId="{76CED088-0090-CB49-9B9D-1CB117514A96}" dt="2023-03-29T10:58:59.741" v="1802" actId="1037"/>
          <ac:picMkLst>
            <pc:docMk/>
            <pc:sldMk cId="3608969900" sldId="262"/>
            <ac:picMk id="1026" creationId="{EA7C2ABE-31AE-47D6-3837-0D2AF4150A0C}"/>
          </ac:picMkLst>
        </pc:picChg>
      </pc:sldChg>
      <pc:sldChg chg="modSp new mod">
        <pc:chgData name="Alisha Silvia Mercedes Hall" userId="2d05916f-0a65-40fb-890b-3da59756b658" providerId="ADAL" clId="{76CED088-0090-CB49-9B9D-1CB117514A96}" dt="2023-03-30T13:54:17.556" v="2039" actId="948"/>
        <pc:sldMkLst>
          <pc:docMk/>
          <pc:sldMk cId="665958007" sldId="264"/>
        </pc:sldMkLst>
        <pc:spChg chg="mod">
          <ac:chgData name="Alisha Silvia Mercedes Hall" userId="2d05916f-0a65-40fb-890b-3da59756b658" providerId="ADAL" clId="{76CED088-0090-CB49-9B9D-1CB117514A96}" dt="2023-03-29T10:54:40.620" v="1498" actId="20577"/>
          <ac:spMkLst>
            <pc:docMk/>
            <pc:sldMk cId="665958007" sldId="264"/>
            <ac:spMk id="2" creationId="{BB4D5A70-90B5-0363-E09C-3BAC58EF7B0B}"/>
          </ac:spMkLst>
        </pc:spChg>
        <pc:spChg chg="mod">
          <ac:chgData name="Alisha Silvia Mercedes Hall" userId="2d05916f-0a65-40fb-890b-3da59756b658" providerId="ADAL" clId="{76CED088-0090-CB49-9B9D-1CB117514A96}" dt="2023-03-30T13:54:17.556" v="2039" actId="948"/>
          <ac:spMkLst>
            <pc:docMk/>
            <pc:sldMk cId="665958007" sldId="264"/>
            <ac:spMk id="3" creationId="{9E1BCD70-A01C-47D6-EDAC-CFC046044864}"/>
          </ac:spMkLst>
        </pc:spChg>
      </pc:sldChg>
      <pc:sldChg chg="add del">
        <pc:chgData name="Alisha Silvia Mercedes Hall" userId="2d05916f-0a65-40fb-890b-3da59756b658" providerId="ADAL" clId="{76CED088-0090-CB49-9B9D-1CB117514A96}" dt="2023-03-29T10:54:15.618" v="1468" actId="2696"/>
        <pc:sldMkLst>
          <pc:docMk/>
          <pc:sldMk cId="4099677774" sldId="264"/>
        </pc:sldMkLst>
      </pc:sldChg>
      <pc:sldChg chg="modSp mod">
        <pc:chgData name="Alisha Silvia Mercedes Hall" userId="2d05916f-0a65-40fb-890b-3da59756b658" providerId="ADAL" clId="{76CED088-0090-CB49-9B9D-1CB117514A96}" dt="2023-03-30T13:38:05.623" v="1862" actId="114"/>
        <pc:sldMkLst>
          <pc:docMk/>
          <pc:sldMk cId="643360037" sldId="267"/>
        </pc:sldMkLst>
        <pc:spChg chg="mod">
          <ac:chgData name="Alisha Silvia Mercedes Hall" userId="2d05916f-0a65-40fb-890b-3da59756b658" providerId="ADAL" clId="{76CED088-0090-CB49-9B9D-1CB117514A96}" dt="2023-03-30T13:38:05.623" v="1862" actId="114"/>
          <ac:spMkLst>
            <pc:docMk/>
            <pc:sldMk cId="643360037" sldId="267"/>
            <ac:spMk id="3" creationId="{2FAD823D-C92E-21EB-542F-67D546F596CA}"/>
          </ac:spMkLst>
        </pc:spChg>
      </pc:sldChg>
      <pc:sldChg chg="modSp mod">
        <pc:chgData name="Alisha Silvia Mercedes Hall" userId="2d05916f-0a65-40fb-890b-3da59756b658" providerId="ADAL" clId="{76CED088-0090-CB49-9B9D-1CB117514A96}" dt="2023-03-30T13:39:32.162" v="1883" actId="20577"/>
        <pc:sldMkLst>
          <pc:docMk/>
          <pc:sldMk cId="800723873" sldId="268"/>
        </pc:sldMkLst>
        <pc:spChg chg="mod">
          <ac:chgData name="Alisha Silvia Mercedes Hall" userId="2d05916f-0a65-40fb-890b-3da59756b658" providerId="ADAL" clId="{76CED088-0090-CB49-9B9D-1CB117514A96}" dt="2023-03-30T13:39:32.162" v="1883" actId="20577"/>
          <ac:spMkLst>
            <pc:docMk/>
            <pc:sldMk cId="800723873" sldId="268"/>
            <ac:spMk id="3" creationId="{2FAD823D-C92E-21EB-542F-67D546F596CA}"/>
          </ac:spMkLst>
        </pc:spChg>
      </pc:sldChg>
      <pc:sldChg chg="modSp mod">
        <pc:chgData name="Alisha Silvia Mercedes Hall" userId="2d05916f-0a65-40fb-890b-3da59756b658" providerId="ADAL" clId="{76CED088-0090-CB49-9B9D-1CB117514A96}" dt="2023-03-30T13:49:49.210" v="1911" actId="20577"/>
        <pc:sldMkLst>
          <pc:docMk/>
          <pc:sldMk cId="674267361" sldId="270"/>
        </pc:sldMkLst>
        <pc:spChg chg="mod">
          <ac:chgData name="Alisha Silvia Mercedes Hall" userId="2d05916f-0a65-40fb-890b-3da59756b658" providerId="ADAL" clId="{76CED088-0090-CB49-9B9D-1CB117514A96}" dt="2023-03-30T13:49:49.210" v="1911" actId="20577"/>
          <ac:spMkLst>
            <pc:docMk/>
            <pc:sldMk cId="674267361" sldId="270"/>
            <ac:spMk id="6" creationId="{9C9FFE46-8850-AAF8-8976-1BAADA713FEF}"/>
          </ac:spMkLst>
        </pc:spChg>
      </pc:sldChg>
      <pc:sldChg chg="modSp mod">
        <pc:chgData name="Alisha Silvia Mercedes Hall" userId="2d05916f-0a65-40fb-890b-3da59756b658" providerId="ADAL" clId="{76CED088-0090-CB49-9B9D-1CB117514A96}" dt="2023-03-30T13:37:29.032" v="1852" actId="948"/>
        <pc:sldMkLst>
          <pc:docMk/>
          <pc:sldMk cId="3569247678" sldId="272"/>
        </pc:sldMkLst>
        <pc:spChg chg="mod">
          <ac:chgData name="Alisha Silvia Mercedes Hall" userId="2d05916f-0a65-40fb-890b-3da59756b658" providerId="ADAL" clId="{76CED088-0090-CB49-9B9D-1CB117514A96}" dt="2023-03-30T13:37:29.032" v="1852" actId="948"/>
          <ac:spMkLst>
            <pc:docMk/>
            <pc:sldMk cId="3569247678" sldId="272"/>
            <ac:spMk id="3" creationId="{2FAD823D-C92E-21EB-542F-67D546F596CA}"/>
          </ac:spMkLst>
        </pc:spChg>
      </pc:sldChg>
      <pc:sldChg chg="modSp mod">
        <pc:chgData name="Alisha Silvia Mercedes Hall" userId="2d05916f-0a65-40fb-890b-3da59756b658" providerId="ADAL" clId="{76CED088-0090-CB49-9B9D-1CB117514A96}" dt="2023-03-30T13:51:15.410" v="1916" actId="313"/>
        <pc:sldMkLst>
          <pc:docMk/>
          <pc:sldMk cId="1236639740" sldId="273"/>
        </pc:sldMkLst>
        <pc:spChg chg="mod">
          <ac:chgData name="Alisha Silvia Mercedes Hall" userId="2d05916f-0a65-40fb-890b-3da59756b658" providerId="ADAL" clId="{76CED088-0090-CB49-9B9D-1CB117514A96}" dt="2023-03-30T13:51:15.410" v="1916" actId="313"/>
          <ac:spMkLst>
            <pc:docMk/>
            <pc:sldMk cId="1236639740" sldId="273"/>
            <ac:spMk id="3" creationId="{5A3A758C-B121-87AD-DE0B-3ABD48BA05D8}"/>
          </ac:spMkLst>
        </pc:spChg>
      </pc:sldChg>
      <pc:sldChg chg="modSp mod">
        <pc:chgData name="Alisha Silvia Mercedes Hall" userId="2d05916f-0a65-40fb-890b-3da59756b658" providerId="ADAL" clId="{76CED088-0090-CB49-9B9D-1CB117514A96}" dt="2023-03-30T13:50:00.190" v="1912" actId="20577"/>
        <pc:sldMkLst>
          <pc:docMk/>
          <pc:sldMk cId="3667883799" sldId="275"/>
        </pc:sldMkLst>
        <pc:spChg chg="mod">
          <ac:chgData name="Alisha Silvia Mercedes Hall" userId="2d05916f-0a65-40fb-890b-3da59756b658" providerId="ADAL" clId="{76CED088-0090-CB49-9B9D-1CB117514A96}" dt="2023-03-30T13:50:00.190" v="1912" actId="20577"/>
          <ac:spMkLst>
            <pc:docMk/>
            <pc:sldMk cId="3667883799" sldId="275"/>
            <ac:spMk id="3" creationId="{2FAD823D-C92E-21EB-542F-67D546F596CA}"/>
          </ac:spMkLst>
        </pc:spChg>
      </pc:sldChg>
      <pc:sldMasterChg chg="addSp delSp modSp mod modSldLayout">
        <pc:chgData name="Alisha Silvia Mercedes Hall" userId="2d05916f-0a65-40fb-890b-3da59756b658" providerId="ADAL" clId="{76CED088-0090-CB49-9B9D-1CB117514A96}" dt="2023-03-29T10:16:43.065" v="1339"/>
        <pc:sldMasterMkLst>
          <pc:docMk/>
          <pc:sldMasterMk cId="3959746906" sldId="2147483660"/>
        </pc:sldMasterMkLst>
        <pc:spChg chg="mod">
          <ac:chgData name="Alisha Silvia Mercedes Hall" userId="2d05916f-0a65-40fb-890b-3da59756b658" providerId="ADAL" clId="{76CED088-0090-CB49-9B9D-1CB117514A96}" dt="2023-03-29T09:26:29.097" v="98" actId="14100"/>
          <ac:spMkLst>
            <pc:docMk/>
            <pc:sldMasterMk cId="3959746906" sldId="2147483660"/>
            <ac:spMk id="2" creationId="{00000000-0000-0000-0000-000000000000}"/>
          </ac:spMkLst>
        </pc:spChg>
        <pc:spChg chg="mod">
          <ac:chgData name="Alisha Silvia Mercedes Hall" userId="2d05916f-0a65-40fb-890b-3da59756b658" providerId="ADAL" clId="{76CED088-0090-CB49-9B9D-1CB117514A96}" dt="2023-03-29T09:26:02.371" v="96" actId="2711"/>
          <ac:spMkLst>
            <pc:docMk/>
            <pc:sldMasterMk cId="3959746906" sldId="2147483660"/>
            <ac:spMk id="3" creationId="{00000000-0000-0000-0000-000000000000}"/>
          </ac:spMkLst>
        </pc:spChg>
        <pc:spChg chg="add del mod">
          <ac:chgData name="Alisha Silvia Mercedes Hall" userId="2d05916f-0a65-40fb-890b-3da59756b658" providerId="ADAL" clId="{76CED088-0090-CB49-9B9D-1CB117514A96}" dt="2023-03-29T09:41:39.233" v="386" actId="1076"/>
          <ac:spMkLst>
            <pc:docMk/>
            <pc:sldMasterMk cId="3959746906" sldId="2147483660"/>
            <ac:spMk id="4" creationId="{00000000-0000-0000-0000-000000000000}"/>
          </ac:spMkLst>
        </pc:spChg>
        <pc:spChg chg="add del mod">
          <ac:chgData name="Alisha Silvia Mercedes Hall" userId="2d05916f-0a65-40fb-890b-3da59756b658" providerId="ADAL" clId="{76CED088-0090-CB49-9B9D-1CB117514A96}" dt="2023-03-29T09:40:44.910" v="373" actId="478"/>
          <ac:spMkLst>
            <pc:docMk/>
            <pc:sldMasterMk cId="3959746906" sldId="2147483660"/>
            <ac:spMk id="5" creationId="{00000000-0000-0000-0000-000000000000}"/>
          </ac:spMkLst>
        </pc:spChg>
        <pc:spChg chg="mod">
          <ac:chgData name="Alisha Silvia Mercedes Hall" userId="2d05916f-0a65-40fb-890b-3da59756b658" providerId="ADAL" clId="{76CED088-0090-CB49-9B9D-1CB117514A96}" dt="2023-03-29T09:44:11.208" v="408" actId="207"/>
          <ac:spMkLst>
            <pc:docMk/>
            <pc:sldMasterMk cId="3959746906" sldId="2147483660"/>
            <ac:spMk id="6" creationId="{00000000-0000-0000-0000-000000000000}"/>
          </ac:spMkLst>
        </pc:spChg>
        <pc:spChg chg="add del mod">
          <ac:chgData name="Alisha Silvia Mercedes Hall" userId="2d05916f-0a65-40fb-890b-3da59756b658" providerId="ADAL" clId="{76CED088-0090-CB49-9B9D-1CB117514A96}" dt="2023-03-29T09:19:32.877" v="2" actId="21"/>
          <ac:spMkLst>
            <pc:docMk/>
            <pc:sldMasterMk cId="3959746906" sldId="2147483660"/>
            <ac:spMk id="7" creationId="{08B16D17-7AF1-1F24-AE6C-9FCC72C7BCD1}"/>
          </ac:spMkLst>
        </pc:spChg>
        <pc:sldLayoutChg chg="addSp delSp modSp mod">
          <pc:chgData name="Alisha Silvia Mercedes Hall" userId="2d05916f-0a65-40fb-890b-3da59756b658" providerId="ADAL" clId="{76CED088-0090-CB49-9B9D-1CB117514A96}" dt="2023-03-29T10:06:17.592" v="655" actId="14100"/>
          <pc:sldLayoutMkLst>
            <pc:docMk/>
            <pc:sldMasterMk cId="3959746906" sldId="2147483660"/>
            <pc:sldLayoutMk cId="3518393767" sldId="2147483661"/>
          </pc:sldLayoutMkLst>
          <pc:spChg chg="mod">
            <ac:chgData name="Alisha Silvia Mercedes Hall" userId="2d05916f-0a65-40fb-890b-3da59756b658" providerId="ADAL" clId="{76CED088-0090-CB49-9B9D-1CB117514A96}" dt="2023-03-29T09:32:32.456" v="204" actId="1036"/>
            <ac:spMkLst>
              <pc:docMk/>
              <pc:sldMasterMk cId="3959746906" sldId="2147483660"/>
              <pc:sldLayoutMk cId="3518393767" sldId="2147483661"/>
              <ac:spMk id="2" creationId="{00000000-0000-0000-0000-000000000000}"/>
            </ac:spMkLst>
          </pc:spChg>
          <pc:spChg chg="mod">
            <ac:chgData name="Alisha Silvia Mercedes Hall" userId="2d05916f-0a65-40fb-890b-3da59756b658" providerId="ADAL" clId="{76CED088-0090-CB49-9B9D-1CB117514A96}" dt="2023-03-29T10:06:17.592" v="655" actId="14100"/>
            <ac:spMkLst>
              <pc:docMk/>
              <pc:sldMasterMk cId="3959746906" sldId="2147483660"/>
              <pc:sldLayoutMk cId="3518393767" sldId="2147483661"/>
              <ac:spMk id="3" creationId="{00000000-0000-0000-0000-000000000000}"/>
            </ac:spMkLst>
          </pc:spChg>
          <pc:spChg chg="mod">
            <ac:chgData name="Alisha Silvia Mercedes Hall" userId="2d05916f-0a65-40fb-890b-3da59756b658" providerId="ADAL" clId="{76CED088-0090-CB49-9B9D-1CB117514A96}" dt="2023-03-29T09:42:45.992" v="395" actId="1076"/>
            <ac:spMkLst>
              <pc:docMk/>
              <pc:sldMasterMk cId="3959746906" sldId="2147483660"/>
              <pc:sldLayoutMk cId="3518393767" sldId="2147483661"/>
              <ac:spMk id="4" creationId="{00000000-0000-0000-0000-000000000000}"/>
            </ac:spMkLst>
          </pc:spChg>
          <pc:spChg chg="add del">
            <ac:chgData name="Alisha Silvia Mercedes Hall" userId="2d05916f-0a65-40fb-890b-3da59756b658" providerId="ADAL" clId="{76CED088-0090-CB49-9B9D-1CB117514A96}" dt="2023-03-29T09:40:50.225" v="374" actId="478"/>
            <ac:spMkLst>
              <pc:docMk/>
              <pc:sldMasterMk cId="3959746906" sldId="2147483660"/>
              <pc:sldLayoutMk cId="3518393767" sldId="2147483661"/>
              <ac:spMk id="5" creationId="{00000000-0000-0000-0000-000000000000}"/>
            </ac:spMkLst>
          </pc:spChg>
          <pc:spChg chg="mod">
            <ac:chgData name="Alisha Silvia Mercedes Hall" userId="2d05916f-0a65-40fb-890b-3da59756b658" providerId="ADAL" clId="{76CED088-0090-CB49-9B9D-1CB117514A96}" dt="2023-03-29T09:44:04.518" v="407" actId="207"/>
            <ac:spMkLst>
              <pc:docMk/>
              <pc:sldMasterMk cId="3959746906" sldId="2147483660"/>
              <pc:sldLayoutMk cId="3518393767" sldId="2147483661"/>
              <ac:spMk id="6" creationId="{00000000-0000-0000-0000-000000000000}"/>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8" creationId="{630FD3BA-A5F3-36F7-384F-2FB2E290B92A}"/>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9" creationId="{8DB8765E-0729-6521-C284-06C0D41DC28B}"/>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0" creationId="{6AD2847E-F467-DA41-024F-612BBFC17E70}"/>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1" creationId="{FB64D24F-3B35-5413-8E1D-46017630CACD}"/>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2" creationId="{68C89561-68CA-02D8-A7E3-8DEC86649EC0}"/>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3" creationId="{552144AC-6972-EEAC-0ABD-84D83815C5A8}"/>
            </ac:spMkLst>
          </pc:spChg>
          <pc:spChg chg="mod">
            <ac:chgData name="Alisha Silvia Mercedes Hall" userId="2d05916f-0a65-40fb-890b-3da59756b658" providerId="ADAL" clId="{76CED088-0090-CB49-9B9D-1CB117514A96}" dt="2023-03-29T09:27:06.383" v="101"/>
            <ac:spMkLst>
              <pc:docMk/>
              <pc:sldMasterMk cId="3959746906" sldId="2147483660"/>
              <pc:sldLayoutMk cId="3518393767" sldId="2147483661"/>
              <ac:spMk id="14" creationId="{0B8B802C-DDB1-B0D8-D367-D927B945E22B}"/>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6" creationId="{10E8714A-DCE8-F0F1-F36F-39B4D9639CAD}"/>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7" creationId="{4D8FB4DF-7A73-CB05-58E7-7E46CD24D3EE}"/>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8" creationId="{D3BAAB8E-434E-045B-28A1-5FB4B863D558}"/>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19" creationId="{825763F2-F614-460A-8D89-E1BC6C1415DC}"/>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20" creationId="{C5975215-A89D-A582-A1F4-07C76B677378}"/>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21" creationId="{1006DFA6-BA63-C89C-D03C-794F3AD0D1C9}"/>
            </ac:spMkLst>
          </pc:spChg>
          <pc:spChg chg="mod">
            <ac:chgData name="Alisha Silvia Mercedes Hall" userId="2d05916f-0a65-40fb-890b-3da59756b658" providerId="ADAL" clId="{76CED088-0090-CB49-9B9D-1CB117514A96}" dt="2023-03-29T09:27:24.718" v="104"/>
            <ac:spMkLst>
              <pc:docMk/>
              <pc:sldMasterMk cId="3959746906" sldId="2147483660"/>
              <pc:sldLayoutMk cId="3518393767" sldId="2147483661"/>
              <ac:spMk id="22" creationId="{9326A174-8262-E4A6-F6E8-8D64369FAB0F}"/>
            </ac:spMkLst>
          </pc:spChg>
          <pc:spChg chg="add mod">
            <ac:chgData name="Alisha Silvia Mercedes Hall" userId="2d05916f-0a65-40fb-890b-3da59756b658" providerId="ADAL" clId="{76CED088-0090-CB49-9B9D-1CB117514A96}" dt="2023-03-29T10:00:59.027" v="545" actId="166"/>
            <ac:spMkLst>
              <pc:docMk/>
              <pc:sldMasterMk cId="3959746906" sldId="2147483660"/>
              <pc:sldLayoutMk cId="3518393767" sldId="2147483661"/>
              <ac:spMk id="23" creationId="{40F7A56C-D5B8-D6A8-8BA2-2A7509F3AB0F}"/>
            </ac:spMkLst>
          </pc:spChg>
          <pc:spChg chg="add del mod">
            <ac:chgData name="Alisha Silvia Mercedes Hall" userId="2d05916f-0a65-40fb-890b-3da59756b658" providerId="ADAL" clId="{76CED088-0090-CB49-9B9D-1CB117514A96}" dt="2023-03-29T09:29:28.661" v="130" actId="478"/>
            <ac:spMkLst>
              <pc:docMk/>
              <pc:sldMasterMk cId="3959746906" sldId="2147483660"/>
              <pc:sldLayoutMk cId="3518393767" sldId="2147483661"/>
              <ac:spMk id="24" creationId="{060DB763-3A6E-A9CB-C5A1-9F302ACB15C6}"/>
            </ac:spMkLst>
          </pc:spChg>
          <pc:grpChg chg="add del mod">
            <ac:chgData name="Alisha Silvia Mercedes Hall" userId="2d05916f-0a65-40fb-890b-3da59756b658" providerId="ADAL" clId="{76CED088-0090-CB49-9B9D-1CB117514A96}" dt="2023-03-29T09:27:23.267" v="103" actId="21"/>
            <ac:grpSpMkLst>
              <pc:docMk/>
              <pc:sldMasterMk cId="3959746906" sldId="2147483660"/>
              <pc:sldLayoutMk cId="3518393767" sldId="2147483661"/>
              <ac:grpSpMk id="7" creationId="{0D3F0AF2-0909-A388-F99B-F772D8E33AE4}"/>
            </ac:grpSpMkLst>
          </pc:grpChg>
          <pc:grpChg chg="add mod">
            <ac:chgData name="Alisha Silvia Mercedes Hall" userId="2d05916f-0a65-40fb-890b-3da59756b658" providerId="ADAL" clId="{76CED088-0090-CB49-9B9D-1CB117514A96}" dt="2023-03-29T09:29:21.538" v="129" actId="14100"/>
            <ac:grpSpMkLst>
              <pc:docMk/>
              <pc:sldMasterMk cId="3959746906" sldId="2147483660"/>
              <pc:sldLayoutMk cId="3518393767" sldId="2147483661"/>
              <ac:grpSpMk id="15" creationId="{6BD57647-3AF8-B13E-F8E1-848644FA20DC}"/>
            </ac:grpSpMkLst>
          </pc:grpChg>
          <pc:grpChg chg="add mod">
            <ac:chgData name="Alisha Silvia Mercedes Hall" userId="2d05916f-0a65-40fb-890b-3da59756b658" providerId="ADAL" clId="{76CED088-0090-CB49-9B9D-1CB117514A96}" dt="2023-03-29T10:02:25.631" v="582" actId="1076"/>
            <ac:grpSpMkLst>
              <pc:docMk/>
              <pc:sldMasterMk cId="3959746906" sldId="2147483660"/>
              <pc:sldLayoutMk cId="3518393767" sldId="2147483661"/>
              <ac:grpSpMk id="41" creationId="{32423A46-B109-685B-4E96-BB9821FEDCF5}"/>
            </ac:grpSpMkLst>
          </pc:grpChg>
          <pc:picChg chg="add del mod modCrop">
            <ac:chgData name="Alisha Silvia Mercedes Hall" userId="2d05916f-0a65-40fb-890b-3da59756b658" providerId="ADAL" clId="{76CED088-0090-CB49-9B9D-1CB117514A96}" dt="2023-03-29T09:56:05.581" v="507" actId="478"/>
            <ac:picMkLst>
              <pc:docMk/>
              <pc:sldMasterMk cId="3959746906" sldId="2147483660"/>
              <pc:sldLayoutMk cId="3518393767" sldId="2147483661"/>
              <ac:picMk id="26" creationId="{1819FF20-9F43-5EB4-0319-599AD46ADAFC}"/>
            </ac:picMkLst>
          </pc:picChg>
          <pc:picChg chg="add del mod">
            <ac:chgData name="Alisha Silvia Mercedes Hall" userId="2d05916f-0a65-40fb-890b-3da59756b658" providerId="ADAL" clId="{76CED088-0090-CB49-9B9D-1CB117514A96}" dt="2023-03-29T09:56:06.057" v="508" actId="478"/>
            <ac:picMkLst>
              <pc:docMk/>
              <pc:sldMasterMk cId="3959746906" sldId="2147483660"/>
              <pc:sldLayoutMk cId="3518393767" sldId="2147483661"/>
              <ac:picMk id="27" creationId="{1BE8F536-7D0A-A22C-6F39-955238B7C4F2}"/>
            </ac:picMkLst>
          </pc:picChg>
          <pc:picChg chg="add del mod">
            <ac:chgData name="Alisha Silvia Mercedes Hall" userId="2d05916f-0a65-40fb-890b-3da59756b658" providerId="ADAL" clId="{76CED088-0090-CB49-9B9D-1CB117514A96}" dt="2023-03-29T09:56:06.504" v="509" actId="478"/>
            <ac:picMkLst>
              <pc:docMk/>
              <pc:sldMasterMk cId="3959746906" sldId="2147483660"/>
              <pc:sldLayoutMk cId="3518393767" sldId="2147483661"/>
              <ac:picMk id="28" creationId="{332A3428-E604-8A78-5505-F1F422D181D9}"/>
            </ac:picMkLst>
          </pc:picChg>
          <pc:picChg chg="add del mod">
            <ac:chgData name="Alisha Silvia Mercedes Hall" userId="2d05916f-0a65-40fb-890b-3da59756b658" providerId="ADAL" clId="{76CED088-0090-CB49-9B9D-1CB117514A96}" dt="2023-03-29T09:55:24.254" v="496"/>
            <ac:picMkLst>
              <pc:docMk/>
              <pc:sldMasterMk cId="3959746906" sldId="2147483660"/>
              <pc:sldLayoutMk cId="3518393767" sldId="2147483661"/>
              <ac:picMk id="29" creationId="{AA200582-7C3A-C41E-BFF8-432D417304A8}"/>
            </ac:picMkLst>
          </pc:picChg>
          <pc:picChg chg="add del mod">
            <ac:chgData name="Alisha Silvia Mercedes Hall" userId="2d05916f-0a65-40fb-890b-3da59756b658" providerId="ADAL" clId="{76CED088-0090-CB49-9B9D-1CB117514A96}" dt="2023-03-29T09:55:24.254" v="496"/>
            <ac:picMkLst>
              <pc:docMk/>
              <pc:sldMasterMk cId="3959746906" sldId="2147483660"/>
              <pc:sldLayoutMk cId="3518393767" sldId="2147483661"/>
              <ac:picMk id="30" creationId="{3D2EC91C-14F8-BC0A-16AE-E297FB26513F}"/>
            </ac:picMkLst>
          </pc:picChg>
          <pc:picChg chg="add del mod">
            <ac:chgData name="Alisha Silvia Mercedes Hall" userId="2d05916f-0a65-40fb-890b-3da59756b658" providerId="ADAL" clId="{76CED088-0090-CB49-9B9D-1CB117514A96}" dt="2023-03-29T09:56:06.968" v="510" actId="478"/>
            <ac:picMkLst>
              <pc:docMk/>
              <pc:sldMasterMk cId="3959746906" sldId="2147483660"/>
              <pc:sldLayoutMk cId="3518393767" sldId="2147483661"/>
              <ac:picMk id="31" creationId="{DA7C987A-29E5-66FF-D4AF-DCC44CB9ED2F}"/>
            </ac:picMkLst>
          </pc:picChg>
          <pc:picChg chg="add del mod">
            <ac:chgData name="Alisha Silvia Mercedes Hall" userId="2d05916f-0a65-40fb-890b-3da59756b658" providerId="ADAL" clId="{76CED088-0090-CB49-9B9D-1CB117514A96}" dt="2023-03-29T09:56:00.652" v="506" actId="478"/>
            <ac:picMkLst>
              <pc:docMk/>
              <pc:sldMasterMk cId="3959746906" sldId="2147483660"/>
              <pc:sldLayoutMk cId="3518393767" sldId="2147483661"/>
              <ac:picMk id="32" creationId="{37E620E7-828C-8C20-80F1-084EB48A9167}"/>
            </ac:picMkLst>
          </pc:picChg>
          <pc:picChg chg="add del mod">
            <ac:chgData name="Alisha Silvia Mercedes Hall" userId="2d05916f-0a65-40fb-890b-3da59756b658" providerId="ADAL" clId="{76CED088-0090-CB49-9B9D-1CB117514A96}" dt="2023-03-29T09:56:00.059" v="505" actId="478"/>
            <ac:picMkLst>
              <pc:docMk/>
              <pc:sldMasterMk cId="3959746906" sldId="2147483660"/>
              <pc:sldLayoutMk cId="3518393767" sldId="2147483661"/>
              <ac:picMk id="33" creationId="{2AB3AF7D-D45D-2450-DFD7-8ADC6705F9D5}"/>
            </ac:picMkLst>
          </pc:picChg>
          <pc:picChg chg="add mod modCrop">
            <ac:chgData name="Alisha Silvia Mercedes Hall" userId="2d05916f-0a65-40fb-890b-3da59756b658" providerId="ADAL" clId="{76CED088-0090-CB49-9B9D-1CB117514A96}" dt="2023-03-29T10:05:59.434" v="654" actId="732"/>
            <ac:picMkLst>
              <pc:docMk/>
              <pc:sldMasterMk cId="3959746906" sldId="2147483660"/>
              <pc:sldLayoutMk cId="3518393767" sldId="2147483661"/>
              <ac:picMk id="35" creationId="{B9ABBCD2-DCA9-B424-F5B8-2235416B1CA8}"/>
            </ac:picMkLst>
          </pc:picChg>
          <pc:picChg chg="add mod">
            <ac:chgData name="Alisha Silvia Mercedes Hall" userId="2d05916f-0a65-40fb-890b-3da59756b658" providerId="ADAL" clId="{76CED088-0090-CB49-9B9D-1CB117514A96}" dt="2023-03-29T09:59:18.375" v="525" actId="1076"/>
            <ac:picMkLst>
              <pc:docMk/>
              <pc:sldMasterMk cId="3959746906" sldId="2147483660"/>
              <pc:sldLayoutMk cId="3518393767" sldId="2147483661"/>
              <ac:picMk id="36" creationId="{7BB3D016-DD53-E6F0-E725-203C7C95AFCB}"/>
            </ac:picMkLst>
          </pc:picChg>
          <pc:picChg chg="add mod">
            <ac:chgData name="Alisha Silvia Mercedes Hall" userId="2d05916f-0a65-40fb-890b-3da59756b658" providerId="ADAL" clId="{76CED088-0090-CB49-9B9D-1CB117514A96}" dt="2023-03-29T09:59:38.969" v="529" actId="1076"/>
            <ac:picMkLst>
              <pc:docMk/>
              <pc:sldMasterMk cId="3959746906" sldId="2147483660"/>
              <pc:sldLayoutMk cId="3518393767" sldId="2147483661"/>
              <ac:picMk id="37" creationId="{071E037D-40C0-FF2D-C622-37F2E45F3419}"/>
            </ac:picMkLst>
          </pc:picChg>
          <pc:picChg chg="add mod">
            <ac:chgData name="Alisha Silvia Mercedes Hall" userId="2d05916f-0a65-40fb-890b-3da59756b658" providerId="ADAL" clId="{76CED088-0090-CB49-9B9D-1CB117514A96}" dt="2023-03-29T10:00:13.516" v="538" actId="1076"/>
            <ac:picMkLst>
              <pc:docMk/>
              <pc:sldMasterMk cId="3959746906" sldId="2147483660"/>
              <pc:sldLayoutMk cId="3518393767" sldId="2147483661"/>
              <ac:picMk id="38" creationId="{F031F730-D34D-E52A-475B-08F9DB6AB873}"/>
            </ac:picMkLst>
          </pc:picChg>
          <pc:picChg chg="add mod">
            <ac:chgData name="Alisha Silvia Mercedes Hall" userId="2d05916f-0a65-40fb-890b-3da59756b658" providerId="ADAL" clId="{76CED088-0090-CB49-9B9D-1CB117514A96}" dt="2023-03-29T10:00:18.634" v="539" actId="1076"/>
            <ac:picMkLst>
              <pc:docMk/>
              <pc:sldMasterMk cId="3959746906" sldId="2147483660"/>
              <pc:sldLayoutMk cId="3518393767" sldId="2147483661"/>
              <ac:picMk id="39" creationId="{20ABC3D3-4048-4697-D73D-51263B046BD2}"/>
            </ac:picMkLst>
          </pc:picChg>
          <pc:picChg chg="add mod modCrop">
            <ac:chgData name="Alisha Silvia Mercedes Hall" userId="2d05916f-0a65-40fb-890b-3da59756b658" providerId="ADAL" clId="{76CED088-0090-CB49-9B9D-1CB117514A96}" dt="2023-03-29T10:01:59.147" v="580" actId="732"/>
            <ac:picMkLst>
              <pc:docMk/>
              <pc:sldMasterMk cId="3959746906" sldId="2147483660"/>
              <pc:sldLayoutMk cId="3518393767" sldId="2147483661"/>
              <ac:picMk id="40" creationId="{3412FE66-4038-555A-270A-0E19FEDB9214}"/>
            </ac:picMkLst>
          </pc:picChg>
        </pc:sldLayoutChg>
        <pc:sldLayoutChg chg="addSp delSp modSp mod">
          <pc:chgData name="Alisha Silvia Mercedes Hall" userId="2d05916f-0a65-40fb-890b-3da59756b658" providerId="ADAL" clId="{76CED088-0090-CB49-9B9D-1CB117514A96}" dt="2023-03-29T10:05:38.779" v="650" actId="478"/>
          <pc:sldLayoutMkLst>
            <pc:docMk/>
            <pc:sldMasterMk cId="3959746906" sldId="2147483660"/>
            <pc:sldLayoutMk cId="460126034" sldId="2147483662"/>
          </pc:sldLayoutMkLst>
          <pc:spChg chg="mod">
            <ac:chgData name="Alisha Silvia Mercedes Hall" userId="2d05916f-0a65-40fb-890b-3da59756b658" providerId="ADAL" clId="{76CED088-0090-CB49-9B9D-1CB117514A96}" dt="2023-03-29T09:44:47.401" v="412" actId="14100"/>
            <ac:spMkLst>
              <pc:docMk/>
              <pc:sldMasterMk cId="3959746906" sldId="2147483660"/>
              <pc:sldLayoutMk cId="460126034" sldId="2147483662"/>
              <ac:spMk id="2" creationId="{00000000-0000-0000-0000-000000000000}"/>
            </ac:spMkLst>
          </pc:spChg>
          <pc:spChg chg="mod">
            <ac:chgData name="Alisha Silvia Mercedes Hall" userId="2d05916f-0a65-40fb-890b-3da59756b658" providerId="ADAL" clId="{76CED088-0090-CB49-9B9D-1CB117514A96}" dt="2023-03-29T10:04:47.086" v="645" actId="1076"/>
            <ac:spMkLst>
              <pc:docMk/>
              <pc:sldMasterMk cId="3959746906" sldId="2147483660"/>
              <pc:sldLayoutMk cId="460126034" sldId="2147483662"/>
              <ac:spMk id="3" creationId="{00000000-0000-0000-0000-000000000000}"/>
            </ac:spMkLst>
          </pc:spChg>
          <pc:spChg chg="mod">
            <ac:chgData name="Alisha Silvia Mercedes Hall" userId="2d05916f-0a65-40fb-890b-3da59756b658" providerId="ADAL" clId="{76CED088-0090-CB49-9B9D-1CB117514A96}" dt="2023-03-29T09:42:53.320" v="396" actId="1076"/>
            <ac:spMkLst>
              <pc:docMk/>
              <pc:sldMasterMk cId="3959746906" sldId="2147483660"/>
              <pc:sldLayoutMk cId="460126034" sldId="2147483662"/>
              <ac:spMk id="4" creationId="{00000000-0000-0000-0000-000000000000}"/>
            </ac:spMkLst>
          </pc:spChg>
          <pc:spChg chg="del">
            <ac:chgData name="Alisha Silvia Mercedes Hall" userId="2d05916f-0a65-40fb-890b-3da59756b658" providerId="ADAL" clId="{76CED088-0090-CB49-9B9D-1CB117514A96}" dt="2023-03-29T09:40:54.330" v="375" actId="478"/>
            <ac:spMkLst>
              <pc:docMk/>
              <pc:sldMasterMk cId="3959746906" sldId="2147483660"/>
              <pc:sldLayoutMk cId="460126034" sldId="2147483662"/>
              <ac:spMk id="5" creationId="{00000000-0000-0000-0000-000000000000}"/>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7" creationId="{59691954-61E4-1756-5A75-A05CC2765FE8}"/>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8" creationId="{6B92DA9B-6A0D-F8C7-2703-36557F6D7B4B}"/>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9" creationId="{2FC85228-AAE7-28CB-ADD0-864A886085C7}"/>
            </ac:spMkLst>
          </pc:spChg>
          <pc:spChg chg="add mod">
            <ac:chgData name="Alisha Silvia Mercedes Hall" userId="2d05916f-0a65-40fb-890b-3da59756b658" providerId="ADAL" clId="{76CED088-0090-CB49-9B9D-1CB117514A96}" dt="2023-03-29T09:21:24.520" v="35" actId="207"/>
            <ac:spMkLst>
              <pc:docMk/>
              <pc:sldMasterMk cId="3959746906" sldId="2147483660"/>
              <pc:sldLayoutMk cId="460126034" sldId="2147483662"/>
              <ac:spMk id="10" creationId="{389E26FF-8510-C39C-60B8-4070E3288E63}"/>
            </ac:spMkLst>
          </pc:spChg>
          <pc:spChg chg="add mod">
            <ac:chgData name="Alisha Silvia Mercedes Hall" userId="2d05916f-0a65-40fb-890b-3da59756b658" providerId="ADAL" clId="{76CED088-0090-CB49-9B9D-1CB117514A96}" dt="2023-03-29T09:21:52.911" v="39" actId="1076"/>
            <ac:spMkLst>
              <pc:docMk/>
              <pc:sldMasterMk cId="3959746906" sldId="2147483660"/>
              <pc:sldLayoutMk cId="460126034" sldId="2147483662"/>
              <ac:spMk id="11" creationId="{8B065CA3-2D57-CD18-ECCA-6D8EAE14082F}"/>
            </ac:spMkLst>
          </pc:spChg>
          <pc:spChg chg="add mod">
            <ac:chgData name="Alisha Silvia Mercedes Hall" userId="2d05916f-0a65-40fb-890b-3da59756b658" providerId="ADAL" clId="{76CED088-0090-CB49-9B9D-1CB117514A96}" dt="2023-03-29T09:21:16.623" v="33" actId="207"/>
            <ac:spMkLst>
              <pc:docMk/>
              <pc:sldMasterMk cId="3959746906" sldId="2147483660"/>
              <pc:sldLayoutMk cId="460126034" sldId="2147483662"/>
              <ac:spMk id="12" creationId="{FCE3B734-1C5F-F4F2-6EAA-3F781E76A9EC}"/>
            </ac:spMkLst>
          </pc:spChg>
          <pc:spChg chg="add mod">
            <ac:chgData name="Alisha Silvia Mercedes Hall" userId="2d05916f-0a65-40fb-890b-3da59756b658" providerId="ADAL" clId="{76CED088-0090-CB49-9B9D-1CB117514A96}" dt="2023-03-29T09:21:13.848" v="32" actId="207"/>
            <ac:spMkLst>
              <pc:docMk/>
              <pc:sldMasterMk cId="3959746906" sldId="2147483660"/>
              <pc:sldLayoutMk cId="460126034" sldId="2147483662"/>
              <ac:spMk id="13" creationId="{4B91F56A-D3E7-12A6-1651-9FB371282BE2}"/>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6" creationId="{CCA46C03-7FD8-BCB1-B5FE-1A94FF868D9E}"/>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7" creationId="{FCE34222-13E7-BD11-B36F-B64DDD41F5D2}"/>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8" creationId="{21A3B969-0B82-83AD-3BE3-7037EF61B60E}"/>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19" creationId="{ED1E875C-EC05-6017-EFA8-5858CC09EDFC}"/>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20" creationId="{E68844F7-632B-97E4-572D-F8B423E3AC14}"/>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21" creationId="{78D3472A-A676-DA34-350E-2AA9F6A3FE5D}"/>
            </ac:spMkLst>
          </pc:spChg>
          <pc:spChg chg="mod">
            <ac:chgData name="Alisha Silvia Mercedes Hall" userId="2d05916f-0a65-40fb-890b-3da59756b658" providerId="ADAL" clId="{76CED088-0090-CB49-9B9D-1CB117514A96}" dt="2023-03-29T09:23:49.480" v="87"/>
            <ac:spMkLst>
              <pc:docMk/>
              <pc:sldMasterMk cId="3959746906" sldId="2147483660"/>
              <pc:sldLayoutMk cId="460126034" sldId="2147483662"/>
              <ac:spMk id="22" creationId="{D91AE0F2-3763-45D3-7824-1909127FD7A3}"/>
            </ac:spMkLst>
          </pc:spChg>
          <pc:spChg chg="add del mod">
            <ac:chgData name="Alisha Silvia Mercedes Hall" userId="2d05916f-0a65-40fb-890b-3da59756b658" providerId="ADAL" clId="{76CED088-0090-CB49-9B9D-1CB117514A96}" dt="2023-03-29T09:28:40.629" v="122" actId="478"/>
            <ac:spMkLst>
              <pc:docMk/>
              <pc:sldMasterMk cId="3959746906" sldId="2147483660"/>
              <pc:sldLayoutMk cId="460126034" sldId="2147483662"/>
              <ac:spMk id="23" creationId="{260D4233-A7CD-F669-0B4A-669870EE9890}"/>
            </ac:spMkLst>
          </pc:spChg>
          <pc:spChg chg="add mod">
            <ac:chgData name="Alisha Silvia Mercedes Hall" userId="2d05916f-0a65-40fb-890b-3da59756b658" providerId="ADAL" clId="{76CED088-0090-CB49-9B9D-1CB117514A96}" dt="2023-03-29T09:46:44.696" v="428" actId="1076"/>
            <ac:spMkLst>
              <pc:docMk/>
              <pc:sldMasterMk cId="3959746906" sldId="2147483660"/>
              <pc:sldLayoutMk cId="460126034" sldId="2147483662"/>
              <ac:spMk id="24" creationId="{E1C1F7AA-0DDB-34C7-F7B7-36C27478E97F}"/>
            </ac:spMkLst>
          </pc:spChg>
          <pc:spChg chg="add del mod">
            <ac:chgData name="Alisha Silvia Mercedes Hall" userId="2d05916f-0a65-40fb-890b-3da59756b658" providerId="ADAL" clId="{76CED088-0090-CB49-9B9D-1CB117514A96}" dt="2023-03-29T09:49:13.606" v="453" actId="21"/>
            <ac:spMkLst>
              <pc:docMk/>
              <pc:sldMasterMk cId="3959746906" sldId="2147483660"/>
              <pc:sldLayoutMk cId="460126034" sldId="2147483662"/>
              <ac:spMk id="25" creationId="{CD559EDA-0357-EC93-EC81-F384177CC906}"/>
            </ac:spMkLst>
          </pc:spChg>
          <pc:grpChg chg="add del mod">
            <ac:chgData name="Alisha Silvia Mercedes Hall" userId="2d05916f-0a65-40fb-890b-3da59756b658" providerId="ADAL" clId="{76CED088-0090-CB49-9B9D-1CB117514A96}" dt="2023-03-29T09:23:49.205" v="86" actId="478"/>
            <ac:grpSpMkLst>
              <pc:docMk/>
              <pc:sldMasterMk cId="3959746906" sldId="2147483660"/>
              <pc:sldLayoutMk cId="460126034" sldId="2147483662"/>
              <ac:grpSpMk id="14" creationId="{B16F4B8D-AF9C-8051-7AF6-F8F61DBD965A}"/>
            </ac:grpSpMkLst>
          </pc:grpChg>
          <pc:grpChg chg="add mod">
            <ac:chgData name="Alisha Silvia Mercedes Hall" userId="2d05916f-0a65-40fb-890b-3da59756b658" providerId="ADAL" clId="{76CED088-0090-CB49-9B9D-1CB117514A96}" dt="2023-03-29T09:33:19.401" v="288" actId="1035"/>
            <ac:grpSpMkLst>
              <pc:docMk/>
              <pc:sldMasterMk cId="3959746906" sldId="2147483660"/>
              <pc:sldLayoutMk cId="460126034" sldId="2147483662"/>
              <ac:grpSpMk id="15" creationId="{94E05ACD-2335-F151-AE88-9980EEDA6ED2}"/>
            </ac:grpSpMkLst>
          </pc:grpChg>
          <pc:grpChg chg="add del mod">
            <ac:chgData name="Alisha Silvia Mercedes Hall" userId="2d05916f-0a65-40fb-890b-3da59756b658" providerId="ADAL" clId="{76CED088-0090-CB49-9B9D-1CB117514A96}" dt="2023-03-29T10:05:38.084" v="649" actId="478"/>
            <ac:grpSpMkLst>
              <pc:docMk/>
              <pc:sldMasterMk cId="3959746906" sldId="2147483660"/>
              <pc:sldLayoutMk cId="460126034" sldId="2147483662"/>
              <ac:grpSpMk id="26" creationId="{C1BD6CE3-7B25-7AF5-5741-3D96138189F4}"/>
            </ac:grpSpMkLst>
          </pc:grpChg>
          <pc:grpChg chg="add del mod">
            <ac:chgData name="Alisha Silvia Mercedes Hall" userId="2d05916f-0a65-40fb-890b-3da59756b658" providerId="ADAL" clId="{76CED088-0090-CB49-9B9D-1CB117514A96}" dt="2023-03-29T10:05:38.779" v="650" actId="478"/>
            <ac:grpSpMkLst>
              <pc:docMk/>
              <pc:sldMasterMk cId="3959746906" sldId="2147483660"/>
              <pc:sldLayoutMk cId="460126034" sldId="2147483662"/>
              <ac:grpSpMk id="33" creationId="{49FB8E23-1543-BEC5-5A33-F63BE7BFEF86}"/>
            </ac:grpSpMkLst>
          </pc:grpChg>
          <pc:grpChg chg="add del mod">
            <ac:chgData name="Alisha Silvia Mercedes Hall" userId="2d05916f-0a65-40fb-890b-3da59756b658" providerId="ADAL" clId="{76CED088-0090-CB49-9B9D-1CB117514A96}" dt="2023-03-29T10:04:49.060" v="646" actId="478"/>
            <ac:grpSpMkLst>
              <pc:docMk/>
              <pc:sldMasterMk cId="3959746906" sldId="2147483660"/>
              <pc:sldLayoutMk cId="460126034" sldId="2147483662"/>
              <ac:grpSpMk id="40" creationId="{B3742766-A837-1FF3-C255-6A0DD73F08A3}"/>
            </ac:grpSpMkLst>
          </pc:grp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27" creationId="{314846A4-1ECF-36A5-4079-CBAD37C4020A}"/>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28" creationId="{A71BA7E5-A17A-CC9C-3961-EF8C0EB45DB6}"/>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29" creationId="{7CFC35D2-5928-9D15-D65E-6898969DC872}"/>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30" creationId="{34D52D7F-7727-52FA-CAF7-4BA474D5C189}"/>
            </ac:picMkLst>
          </pc:picChg>
          <pc:picChg chg="mod">
            <ac:chgData name="Alisha Silvia Mercedes Hall" userId="2d05916f-0a65-40fb-890b-3da59756b658" providerId="ADAL" clId="{76CED088-0090-CB49-9B9D-1CB117514A96}" dt="2023-03-29T10:02:32.152" v="583"/>
            <ac:picMkLst>
              <pc:docMk/>
              <pc:sldMasterMk cId="3959746906" sldId="2147483660"/>
              <pc:sldLayoutMk cId="460126034" sldId="2147483662"/>
              <ac:picMk id="31" creationId="{C19AC0E3-2097-2D44-81F1-2DDA6D104A74}"/>
            </ac:picMkLst>
          </pc:picChg>
          <pc:picChg chg="mod modCrop">
            <ac:chgData name="Alisha Silvia Mercedes Hall" userId="2d05916f-0a65-40fb-890b-3da59756b658" providerId="ADAL" clId="{76CED088-0090-CB49-9B9D-1CB117514A96}" dt="2023-03-29T10:03:48.514" v="593" actId="732"/>
            <ac:picMkLst>
              <pc:docMk/>
              <pc:sldMasterMk cId="3959746906" sldId="2147483660"/>
              <pc:sldLayoutMk cId="460126034" sldId="2147483662"/>
              <ac:picMk id="32" creationId="{8256018D-5908-6307-39F2-065D9102AF1A}"/>
            </ac:picMkLst>
          </pc:picChg>
          <pc:picChg chg="mod modCrop">
            <ac:chgData name="Alisha Silvia Mercedes Hall" userId="2d05916f-0a65-40fb-890b-3da59756b658" providerId="ADAL" clId="{76CED088-0090-CB49-9B9D-1CB117514A96}" dt="2023-03-29T10:04:06.554" v="595" actId="732"/>
            <ac:picMkLst>
              <pc:docMk/>
              <pc:sldMasterMk cId="3959746906" sldId="2147483660"/>
              <pc:sldLayoutMk cId="460126034" sldId="2147483662"/>
              <ac:picMk id="34" creationId="{E6F24B0B-D47F-B51D-64F2-AF7B6D6FEBD0}"/>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5" creationId="{83908AF6-E277-D4AE-DDE8-306CB72F6A02}"/>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6" creationId="{9BD7F0A7-583F-611B-2409-E8030152A397}"/>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7" creationId="{F71213C2-65ED-B56E-6CD5-43D502038437}"/>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8" creationId="{9BC6C647-329C-FB4F-E0D7-7E4A15974087}"/>
            </ac:picMkLst>
          </pc:picChg>
          <pc:picChg chg="mod">
            <ac:chgData name="Alisha Silvia Mercedes Hall" userId="2d05916f-0a65-40fb-890b-3da59756b658" providerId="ADAL" clId="{76CED088-0090-CB49-9B9D-1CB117514A96}" dt="2023-03-29T10:03:18.584" v="591"/>
            <ac:picMkLst>
              <pc:docMk/>
              <pc:sldMasterMk cId="3959746906" sldId="2147483660"/>
              <pc:sldLayoutMk cId="460126034" sldId="2147483662"/>
              <ac:picMk id="39" creationId="{4271B3C4-7CAF-52DE-76F2-B004EFEB87DF}"/>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1" creationId="{C5CEFF9A-7B2D-31D8-15DD-D5F5FDF9CC1A}"/>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2" creationId="{463B10E9-C0D3-6D1F-0C7E-943FAC9EEC3B}"/>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3" creationId="{1C9A83A3-CF6D-DBF0-B430-7FFAB9FB45E4}"/>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4" creationId="{4708408A-7B97-D1C5-CDCB-F1F1ACE9D5A2}"/>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5" creationId="{242B777A-21EC-6EDF-2B2B-5157C7C7F559}"/>
            </ac:picMkLst>
          </pc:picChg>
          <pc:picChg chg="mod">
            <ac:chgData name="Alisha Silvia Mercedes Hall" userId="2d05916f-0a65-40fb-890b-3da59756b658" providerId="ADAL" clId="{76CED088-0090-CB49-9B9D-1CB117514A96}" dt="2023-03-29T10:04:34.045" v="642" actId="571"/>
            <ac:picMkLst>
              <pc:docMk/>
              <pc:sldMasterMk cId="3959746906" sldId="2147483660"/>
              <pc:sldLayoutMk cId="460126034" sldId="2147483662"/>
              <ac:picMk id="46" creationId="{7D1C5DA3-ACC1-07D7-C840-090FF2257D8E}"/>
            </ac:picMkLst>
          </pc:picChg>
        </pc:sldLayoutChg>
        <pc:sldLayoutChg chg="addSp delSp modSp mod">
          <pc:chgData name="Alisha Silvia Mercedes Hall" userId="2d05916f-0a65-40fb-890b-3da59756b658" providerId="ADAL" clId="{76CED088-0090-CB49-9B9D-1CB117514A96}" dt="2023-03-29T09:42:57.777" v="397" actId="1076"/>
          <pc:sldLayoutMkLst>
            <pc:docMk/>
            <pc:sldMasterMk cId="3959746906" sldId="2147483660"/>
            <pc:sldLayoutMk cId="1786179495" sldId="2147483663"/>
          </pc:sldLayoutMkLst>
          <pc:spChg chg="mod">
            <ac:chgData name="Alisha Silvia Mercedes Hall" userId="2d05916f-0a65-40fb-890b-3da59756b658" providerId="ADAL" clId="{76CED088-0090-CB49-9B9D-1CB117514A96}" dt="2023-03-29T09:29:41.857" v="131" actId="14100"/>
            <ac:spMkLst>
              <pc:docMk/>
              <pc:sldMasterMk cId="3959746906" sldId="2147483660"/>
              <pc:sldLayoutMk cId="1786179495" sldId="2147483663"/>
              <ac:spMk id="2" creationId="{00000000-0000-0000-0000-000000000000}"/>
            </ac:spMkLst>
          </pc:spChg>
          <pc:spChg chg="mod">
            <ac:chgData name="Alisha Silvia Mercedes Hall" userId="2d05916f-0a65-40fb-890b-3da59756b658" providerId="ADAL" clId="{76CED088-0090-CB49-9B9D-1CB117514A96}" dt="2023-03-29T09:42:57.777" v="397" actId="1076"/>
            <ac:spMkLst>
              <pc:docMk/>
              <pc:sldMasterMk cId="3959746906" sldId="2147483660"/>
              <pc:sldLayoutMk cId="1786179495" sldId="2147483663"/>
              <ac:spMk id="4" creationId="{00000000-0000-0000-0000-000000000000}"/>
            </ac:spMkLst>
          </pc:spChg>
          <pc:spChg chg="del">
            <ac:chgData name="Alisha Silvia Mercedes Hall" userId="2d05916f-0a65-40fb-890b-3da59756b658" providerId="ADAL" clId="{76CED088-0090-CB49-9B9D-1CB117514A96}" dt="2023-03-29T09:40:57.048" v="376" actId="478"/>
            <ac:spMkLst>
              <pc:docMk/>
              <pc:sldMasterMk cId="3959746906" sldId="2147483660"/>
              <pc:sldLayoutMk cId="1786179495" sldId="2147483663"/>
              <ac:spMk id="5" creationId="{00000000-0000-0000-0000-000000000000}"/>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8" creationId="{2F59ED64-AEEE-1E30-63BB-12D3B658D4E6}"/>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9" creationId="{23A6CB32-6253-198B-64EE-D946F99719E9}"/>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0" creationId="{EF62F6D2-69A1-0877-CFE0-9F20CE0788A9}"/>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1" creationId="{57526932-783D-A8BE-1FF7-346245D1656B}"/>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2" creationId="{74D24A5F-DF58-B13C-0584-B80B17346C79}"/>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3" creationId="{8F11E75A-3D36-5429-3C20-D33DCB0F7097}"/>
            </ac:spMkLst>
          </pc:spChg>
          <pc:spChg chg="mod">
            <ac:chgData name="Alisha Silvia Mercedes Hall" userId="2d05916f-0a65-40fb-890b-3da59756b658" providerId="ADAL" clId="{76CED088-0090-CB49-9B9D-1CB117514A96}" dt="2023-03-29T09:23:45.362" v="85"/>
            <ac:spMkLst>
              <pc:docMk/>
              <pc:sldMasterMk cId="3959746906" sldId="2147483660"/>
              <pc:sldLayoutMk cId="1786179495" sldId="2147483663"/>
              <ac:spMk id="14" creationId="{1B25D174-181F-929B-AC3A-05B2C98D75C5}"/>
            </ac:spMkLst>
          </pc:spChg>
          <pc:spChg chg="add del mod">
            <ac:chgData name="Alisha Silvia Mercedes Hall" userId="2d05916f-0a65-40fb-890b-3da59756b658" providerId="ADAL" clId="{76CED088-0090-CB49-9B9D-1CB117514A96}" dt="2023-03-29T09:32:49.815" v="211" actId="478"/>
            <ac:spMkLst>
              <pc:docMk/>
              <pc:sldMasterMk cId="3959746906" sldId="2147483660"/>
              <pc:sldLayoutMk cId="1786179495" sldId="2147483663"/>
              <ac:spMk id="15" creationId="{F17D2EA7-6D3E-2516-11D9-B6B9C28C179E}"/>
            </ac:spMkLst>
          </pc:spChg>
          <pc:spChg chg="add del mod">
            <ac:chgData name="Alisha Silvia Mercedes Hall" userId="2d05916f-0a65-40fb-890b-3da59756b658" providerId="ADAL" clId="{76CED088-0090-CB49-9B9D-1CB117514A96}" dt="2023-03-29T09:33:33.514" v="292" actId="478"/>
            <ac:spMkLst>
              <pc:docMk/>
              <pc:sldMasterMk cId="3959746906" sldId="2147483660"/>
              <pc:sldLayoutMk cId="1786179495" sldId="2147483663"/>
              <ac:spMk id="16" creationId="{DE72C34F-646B-B49C-FB58-A8F2951E0008}"/>
            </ac:spMkLst>
          </pc:spChg>
          <pc:spChg chg="add mod">
            <ac:chgData name="Alisha Silvia Mercedes Hall" userId="2d05916f-0a65-40fb-890b-3da59756b658" providerId="ADAL" clId="{76CED088-0090-CB49-9B9D-1CB117514A96}" dt="2023-03-29T09:33:37.305" v="294" actId="1076"/>
            <ac:spMkLst>
              <pc:docMk/>
              <pc:sldMasterMk cId="3959746906" sldId="2147483660"/>
              <pc:sldLayoutMk cId="1786179495" sldId="2147483663"/>
              <ac:spMk id="17" creationId="{995889DB-48CF-4E4D-4AB4-DBB84E035F47}"/>
            </ac:spMkLst>
          </pc:spChg>
          <pc:grpChg chg="add mod">
            <ac:chgData name="Alisha Silvia Mercedes Hall" userId="2d05916f-0a65-40fb-890b-3da59756b658" providerId="ADAL" clId="{76CED088-0090-CB49-9B9D-1CB117514A96}" dt="2023-03-29T09:23:45.362" v="85"/>
            <ac:grpSpMkLst>
              <pc:docMk/>
              <pc:sldMasterMk cId="3959746906" sldId="2147483660"/>
              <pc:sldLayoutMk cId="1786179495" sldId="2147483663"/>
              <ac:grpSpMk id="7" creationId="{8E0CC9A6-F594-9013-21C0-0AB9B6B0068A}"/>
            </ac:grpSpMkLst>
          </pc:grpChg>
        </pc:sldLayoutChg>
        <pc:sldLayoutChg chg="addSp delSp modSp mod">
          <pc:chgData name="Alisha Silvia Mercedes Hall" userId="2d05916f-0a65-40fb-890b-3da59756b658" providerId="ADAL" clId="{76CED088-0090-CB49-9B9D-1CB117514A96}" dt="2023-03-29T09:50:44.250" v="466" actId="14100"/>
          <pc:sldLayoutMkLst>
            <pc:docMk/>
            <pc:sldMasterMk cId="3959746906" sldId="2147483660"/>
            <pc:sldLayoutMk cId="3363620873" sldId="2147483664"/>
          </pc:sldLayoutMkLst>
          <pc:spChg chg="del">
            <ac:chgData name="Alisha Silvia Mercedes Hall" userId="2d05916f-0a65-40fb-890b-3da59756b658" providerId="ADAL" clId="{76CED088-0090-CB49-9B9D-1CB117514A96}" dt="2023-03-29T09:45:10.477" v="414" actId="478"/>
            <ac:spMkLst>
              <pc:docMk/>
              <pc:sldMasterMk cId="3959746906" sldId="2147483660"/>
              <pc:sldLayoutMk cId="3363620873" sldId="2147483664"/>
              <ac:spMk id="2" creationId="{00000000-0000-0000-0000-000000000000}"/>
            </ac:spMkLst>
          </pc:spChg>
          <pc:spChg chg="mod">
            <ac:chgData name="Alisha Silvia Mercedes Hall" userId="2d05916f-0a65-40fb-890b-3da59756b658" providerId="ADAL" clId="{76CED088-0090-CB49-9B9D-1CB117514A96}" dt="2023-03-29T09:50:35.738" v="465" actId="14100"/>
            <ac:spMkLst>
              <pc:docMk/>
              <pc:sldMasterMk cId="3959746906" sldId="2147483660"/>
              <pc:sldLayoutMk cId="3363620873" sldId="2147483664"/>
              <ac:spMk id="3" creationId="{00000000-0000-0000-0000-000000000000}"/>
            </ac:spMkLst>
          </pc:spChg>
          <pc:spChg chg="mod">
            <ac:chgData name="Alisha Silvia Mercedes Hall" userId="2d05916f-0a65-40fb-890b-3da59756b658" providerId="ADAL" clId="{76CED088-0090-CB49-9B9D-1CB117514A96}" dt="2023-03-29T09:50:44.250" v="466" actId="14100"/>
            <ac:spMkLst>
              <pc:docMk/>
              <pc:sldMasterMk cId="3959746906" sldId="2147483660"/>
              <pc:sldLayoutMk cId="3363620873" sldId="2147483664"/>
              <ac:spMk id="4" creationId="{00000000-0000-0000-0000-000000000000}"/>
            </ac:spMkLst>
          </pc:spChg>
          <pc:spChg chg="mod">
            <ac:chgData name="Alisha Silvia Mercedes Hall" userId="2d05916f-0a65-40fb-890b-3da59756b658" providerId="ADAL" clId="{76CED088-0090-CB49-9B9D-1CB117514A96}" dt="2023-03-29T09:43:03.065" v="398" actId="1076"/>
            <ac:spMkLst>
              <pc:docMk/>
              <pc:sldMasterMk cId="3959746906" sldId="2147483660"/>
              <pc:sldLayoutMk cId="3363620873" sldId="2147483664"/>
              <ac:spMk id="5" creationId="{00000000-0000-0000-0000-000000000000}"/>
            </ac:spMkLst>
          </pc:spChg>
          <pc:spChg chg="del">
            <ac:chgData name="Alisha Silvia Mercedes Hall" userId="2d05916f-0a65-40fb-890b-3da59756b658" providerId="ADAL" clId="{76CED088-0090-CB49-9B9D-1CB117514A96}" dt="2023-03-29T09:41:00.008" v="377" actId="478"/>
            <ac:spMkLst>
              <pc:docMk/>
              <pc:sldMasterMk cId="3959746906" sldId="2147483660"/>
              <pc:sldLayoutMk cId="3363620873" sldId="2147483664"/>
              <ac:spMk id="6" creationId="{00000000-0000-0000-0000-000000000000}"/>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9" creationId="{B0863C60-B995-645F-A06D-2034C4CC1D4C}"/>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0" creationId="{626910E9-000B-DDA8-1BEC-B5203E813464}"/>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1" creationId="{8098A363-53C0-D462-11DC-4997DA0A9990}"/>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2" creationId="{E87607D5-BDA9-3A5C-29EA-A57F08988C1A}"/>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3" creationId="{D5FB91BC-5104-6705-D3EA-F8F558138FAB}"/>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4" creationId="{D06911AF-C3A8-FADF-D177-DCCC55F50E3B}"/>
            </ac:spMkLst>
          </pc:spChg>
          <pc:spChg chg="mod">
            <ac:chgData name="Alisha Silvia Mercedes Hall" userId="2d05916f-0a65-40fb-890b-3da59756b658" providerId="ADAL" clId="{76CED088-0090-CB49-9B9D-1CB117514A96}" dt="2023-03-29T09:22:13.879" v="42"/>
            <ac:spMkLst>
              <pc:docMk/>
              <pc:sldMasterMk cId="3959746906" sldId="2147483660"/>
              <pc:sldLayoutMk cId="3363620873" sldId="2147483664"/>
              <ac:spMk id="15" creationId="{6DF99FCD-B411-97C6-EA0C-E79F9A870B33}"/>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17" creationId="{55A143BE-1200-58AE-9092-9E9FF4C435B5}"/>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18" creationId="{402F8D25-50D4-6354-3DB7-FF6D34463F23}"/>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19" creationId="{36224D65-A6D9-1478-DE96-F5029C42B47F}"/>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0" creationId="{EDF7F51C-A7EC-C416-4D2C-D6DD1EA92EF6}"/>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1" creationId="{390B04D3-FB47-4441-0A01-1C8BB16943F7}"/>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2" creationId="{E53886DF-BD44-25A9-3996-E965C3F06CCE}"/>
            </ac:spMkLst>
          </pc:spChg>
          <pc:spChg chg="mod">
            <ac:chgData name="Alisha Silvia Mercedes Hall" userId="2d05916f-0a65-40fb-890b-3da59756b658" providerId="ADAL" clId="{76CED088-0090-CB49-9B9D-1CB117514A96}" dt="2023-03-29T09:23:41.513" v="84"/>
            <ac:spMkLst>
              <pc:docMk/>
              <pc:sldMasterMk cId="3959746906" sldId="2147483660"/>
              <pc:sldLayoutMk cId="3363620873" sldId="2147483664"/>
              <ac:spMk id="23" creationId="{8045E2E8-FBC6-36EA-408F-E7EA267E170F}"/>
            </ac:spMkLst>
          </pc:spChg>
          <pc:spChg chg="add del mod">
            <ac:chgData name="Alisha Silvia Mercedes Hall" userId="2d05916f-0a65-40fb-890b-3da59756b658" providerId="ADAL" clId="{76CED088-0090-CB49-9B9D-1CB117514A96}" dt="2023-03-29T09:33:06.985" v="282" actId="478"/>
            <ac:spMkLst>
              <pc:docMk/>
              <pc:sldMasterMk cId="3959746906" sldId="2147483660"/>
              <pc:sldLayoutMk cId="3363620873" sldId="2147483664"/>
              <ac:spMk id="24" creationId="{61383531-8857-C04D-2226-15A72E41C951}"/>
            </ac:spMkLst>
          </pc:spChg>
          <pc:spChg chg="add del mod">
            <ac:chgData name="Alisha Silvia Mercedes Hall" userId="2d05916f-0a65-40fb-890b-3da59756b658" providerId="ADAL" clId="{76CED088-0090-CB49-9B9D-1CB117514A96}" dt="2023-03-29T09:33:40.650" v="295" actId="478"/>
            <ac:spMkLst>
              <pc:docMk/>
              <pc:sldMasterMk cId="3959746906" sldId="2147483660"/>
              <pc:sldLayoutMk cId="3363620873" sldId="2147483664"/>
              <ac:spMk id="25" creationId="{D66785C9-D3D4-07A8-B40E-F037AD3838BB}"/>
            </ac:spMkLst>
          </pc:spChg>
          <pc:spChg chg="add del mod">
            <ac:chgData name="Alisha Silvia Mercedes Hall" userId="2d05916f-0a65-40fb-890b-3da59756b658" providerId="ADAL" clId="{76CED088-0090-CB49-9B9D-1CB117514A96}" dt="2023-03-29T09:47:55.900" v="434" actId="478"/>
            <ac:spMkLst>
              <pc:docMk/>
              <pc:sldMasterMk cId="3959746906" sldId="2147483660"/>
              <pc:sldLayoutMk cId="3363620873" sldId="2147483664"/>
              <ac:spMk id="26" creationId="{B9D73490-08CD-9723-8CF3-1E3DFA070E21}"/>
            </ac:spMkLst>
          </pc:spChg>
          <pc:spChg chg="add mod">
            <ac:chgData name="Alisha Silvia Mercedes Hall" userId="2d05916f-0a65-40fb-890b-3da59756b658" providerId="ADAL" clId="{76CED088-0090-CB49-9B9D-1CB117514A96}" dt="2023-03-29T09:45:10.708" v="415"/>
            <ac:spMkLst>
              <pc:docMk/>
              <pc:sldMasterMk cId="3959746906" sldId="2147483660"/>
              <pc:sldLayoutMk cId="3363620873" sldId="2147483664"/>
              <ac:spMk id="27" creationId="{0487D1F9-F14A-44F3-260E-F6CBA7415F88}"/>
            </ac:spMkLst>
          </pc:spChg>
          <pc:spChg chg="add del mod">
            <ac:chgData name="Alisha Silvia Mercedes Hall" userId="2d05916f-0a65-40fb-890b-3da59756b658" providerId="ADAL" clId="{76CED088-0090-CB49-9B9D-1CB117514A96}" dt="2023-03-29T09:47:44.199" v="432"/>
            <ac:spMkLst>
              <pc:docMk/>
              <pc:sldMasterMk cId="3959746906" sldId="2147483660"/>
              <pc:sldLayoutMk cId="3363620873" sldId="2147483664"/>
              <ac:spMk id="28" creationId="{A5A9A7AA-D799-30B8-179A-83B31A2C3777}"/>
            </ac:spMkLst>
          </pc:spChg>
          <pc:spChg chg="add mod">
            <ac:chgData name="Alisha Silvia Mercedes Hall" userId="2d05916f-0a65-40fb-890b-3da59756b658" providerId="ADAL" clId="{76CED088-0090-CB49-9B9D-1CB117514A96}" dt="2023-03-29T09:47:56.056" v="435"/>
            <ac:spMkLst>
              <pc:docMk/>
              <pc:sldMasterMk cId="3959746906" sldId="2147483660"/>
              <pc:sldLayoutMk cId="3363620873" sldId="2147483664"/>
              <ac:spMk id="29" creationId="{F1B5E2DC-51CA-6CBE-9BA6-797E63439190}"/>
            </ac:spMkLst>
          </pc:spChg>
          <pc:spChg chg="add del mod">
            <ac:chgData name="Alisha Silvia Mercedes Hall" userId="2d05916f-0a65-40fb-890b-3da59756b658" providerId="ADAL" clId="{76CED088-0090-CB49-9B9D-1CB117514A96}" dt="2023-03-29T09:49:24.389" v="456" actId="21"/>
            <ac:spMkLst>
              <pc:docMk/>
              <pc:sldMasterMk cId="3959746906" sldId="2147483660"/>
              <pc:sldLayoutMk cId="3363620873" sldId="2147483664"/>
              <ac:spMk id="30" creationId="{23A386AF-9648-EBA1-C67E-615A9D2DCCDB}"/>
            </ac:spMkLst>
          </pc:spChg>
          <pc:grpChg chg="add del mod">
            <ac:chgData name="Alisha Silvia Mercedes Hall" userId="2d05916f-0a65-40fb-890b-3da59756b658" providerId="ADAL" clId="{76CED088-0090-CB49-9B9D-1CB117514A96}" dt="2023-03-29T09:23:41.237" v="83" actId="478"/>
            <ac:grpSpMkLst>
              <pc:docMk/>
              <pc:sldMasterMk cId="3959746906" sldId="2147483660"/>
              <pc:sldLayoutMk cId="3363620873" sldId="2147483664"/>
              <ac:grpSpMk id="8" creationId="{117C0C52-6E0E-0A84-84C4-CF7319F89612}"/>
            </ac:grpSpMkLst>
          </pc:grpChg>
          <pc:grpChg chg="add mod">
            <ac:chgData name="Alisha Silvia Mercedes Hall" userId="2d05916f-0a65-40fb-890b-3da59756b658" providerId="ADAL" clId="{76CED088-0090-CB49-9B9D-1CB117514A96}" dt="2023-03-29T09:23:41.513" v="84"/>
            <ac:grpSpMkLst>
              <pc:docMk/>
              <pc:sldMasterMk cId="3959746906" sldId="2147483660"/>
              <pc:sldLayoutMk cId="3363620873" sldId="2147483664"/>
              <ac:grpSpMk id="16" creationId="{ABDCDFB6-8CA7-CEC2-62ED-40359D67439D}"/>
            </ac:grpSpMkLst>
          </pc:grpChg>
        </pc:sldLayoutChg>
        <pc:sldLayoutChg chg="addSp delSp modSp mod">
          <pc:chgData name="Alisha Silvia Mercedes Hall" userId="2d05916f-0a65-40fb-890b-3da59756b658" providerId="ADAL" clId="{76CED088-0090-CB49-9B9D-1CB117514A96}" dt="2023-03-29T09:50:58.807" v="469" actId="14100"/>
          <pc:sldLayoutMkLst>
            <pc:docMk/>
            <pc:sldMasterMk cId="3959746906" sldId="2147483660"/>
            <pc:sldLayoutMk cId="1734757815" sldId="2147483665"/>
          </pc:sldLayoutMkLst>
          <pc:spChg chg="del mod">
            <ac:chgData name="Alisha Silvia Mercedes Hall" userId="2d05916f-0a65-40fb-890b-3da59756b658" providerId="ADAL" clId="{76CED088-0090-CB49-9B9D-1CB117514A96}" dt="2023-03-29T09:45:18.134" v="416" actId="478"/>
            <ac:spMkLst>
              <pc:docMk/>
              <pc:sldMasterMk cId="3959746906" sldId="2147483660"/>
              <pc:sldLayoutMk cId="1734757815" sldId="2147483665"/>
              <ac:spMk id="2" creationId="{00000000-0000-0000-0000-000000000000}"/>
            </ac:spMkLst>
          </pc:spChg>
          <pc:spChg chg="mod">
            <ac:chgData name="Alisha Silvia Mercedes Hall" userId="2d05916f-0a65-40fb-890b-3da59756b658" providerId="ADAL" clId="{76CED088-0090-CB49-9B9D-1CB117514A96}" dt="2023-03-29T09:50:51.490" v="467" actId="14100"/>
            <ac:spMkLst>
              <pc:docMk/>
              <pc:sldMasterMk cId="3959746906" sldId="2147483660"/>
              <pc:sldLayoutMk cId="1734757815" sldId="2147483665"/>
              <ac:spMk id="3" creationId="{00000000-0000-0000-0000-000000000000}"/>
            </ac:spMkLst>
          </pc:spChg>
          <pc:spChg chg="mod">
            <ac:chgData name="Alisha Silvia Mercedes Hall" userId="2d05916f-0a65-40fb-890b-3da59756b658" providerId="ADAL" clId="{76CED088-0090-CB49-9B9D-1CB117514A96}" dt="2023-03-29T09:50:51.490" v="467" actId="14100"/>
            <ac:spMkLst>
              <pc:docMk/>
              <pc:sldMasterMk cId="3959746906" sldId="2147483660"/>
              <pc:sldLayoutMk cId="1734757815" sldId="2147483665"/>
              <ac:spMk id="4" creationId="{00000000-0000-0000-0000-000000000000}"/>
            </ac:spMkLst>
          </pc:spChg>
          <pc:spChg chg="mod">
            <ac:chgData name="Alisha Silvia Mercedes Hall" userId="2d05916f-0a65-40fb-890b-3da59756b658" providerId="ADAL" clId="{76CED088-0090-CB49-9B9D-1CB117514A96}" dt="2023-03-29T09:50:56.505" v="468" actId="14100"/>
            <ac:spMkLst>
              <pc:docMk/>
              <pc:sldMasterMk cId="3959746906" sldId="2147483660"/>
              <pc:sldLayoutMk cId="1734757815" sldId="2147483665"/>
              <ac:spMk id="5" creationId="{00000000-0000-0000-0000-000000000000}"/>
            </ac:spMkLst>
          </pc:spChg>
          <pc:spChg chg="mod">
            <ac:chgData name="Alisha Silvia Mercedes Hall" userId="2d05916f-0a65-40fb-890b-3da59756b658" providerId="ADAL" clId="{76CED088-0090-CB49-9B9D-1CB117514A96}" dt="2023-03-29T09:50:58.807" v="469" actId="14100"/>
            <ac:spMkLst>
              <pc:docMk/>
              <pc:sldMasterMk cId="3959746906" sldId="2147483660"/>
              <pc:sldLayoutMk cId="1734757815" sldId="2147483665"/>
              <ac:spMk id="6" creationId="{00000000-0000-0000-0000-000000000000}"/>
            </ac:spMkLst>
          </pc:spChg>
          <pc:spChg chg="mod">
            <ac:chgData name="Alisha Silvia Mercedes Hall" userId="2d05916f-0a65-40fb-890b-3da59756b658" providerId="ADAL" clId="{76CED088-0090-CB49-9B9D-1CB117514A96}" dt="2023-03-29T09:43:09.177" v="399" actId="1076"/>
            <ac:spMkLst>
              <pc:docMk/>
              <pc:sldMasterMk cId="3959746906" sldId="2147483660"/>
              <pc:sldLayoutMk cId="1734757815" sldId="2147483665"/>
              <ac:spMk id="7" creationId="{00000000-0000-0000-0000-000000000000}"/>
            </ac:spMkLst>
          </pc:spChg>
          <pc:spChg chg="del">
            <ac:chgData name="Alisha Silvia Mercedes Hall" userId="2d05916f-0a65-40fb-890b-3da59756b658" providerId="ADAL" clId="{76CED088-0090-CB49-9B9D-1CB117514A96}" dt="2023-03-29T09:41:02.329" v="378" actId="478"/>
            <ac:spMkLst>
              <pc:docMk/>
              <pc:sldMasterMk cId="3959746906" sldId="2147483660"/>
              <pc:sldLayoutMk cId="1734757815" sldId="2147483665"/>
              <ac:spMk id="8" creationId="{00000000-0000-0000-0000-000000000000}"/>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1" creationId="{742945EF-6DA9-C0B0-5ABD-A16D6B048AA1}"/>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2" creationId="{87FDC167-16C1-864B-7349-569886FB3791}"/>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3" creationId="{4FF8E500-83EA-FB65-E7C6-18FD9226C96A}"/>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4" creationId="{C99E93D2-BC63-9396-D893-E978EFC9F007}"/>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5" creationId="{8E42AD82-A3CE-7048-F5AB-6C7533278762}"/>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6" creationId="{52652AFF-4AC6-252F-A191-48D1D4807EF7}"/>
            </ac:spMkLst>
          </pc:spChg>
          <pc:spChg chg="mod">
            <ac:chgData name="Alisha Silvia Mercedes Hall" userId="2d05916f-0a65-40fb-890b-3da59756b658" providerId="ADAL" clId="{76CED088-0090-CB49-9B9D-1CB117514A96}" dt="2023-03-29T09:22:20.691" v="44"/>
            <ac:spMkLst>
              <pc:docMk/>
              <pc:sldMasterMk cId="3959746906" sldId="2147483660"/>
              <pc:sldLayoutMk cId="1734757815" sldId="2147483665"/>
              <ac:spMk id="17" creationId="{4F2C0EE0-9368-C971-B57A-8C1DB3ABD765}"/>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19" creationId="{E31A8506-20F6-94D6-9E94-9E9EFB95123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0" creationId="{3D24FD09-523D-567F-3A3F-35A2311504FA}"/>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1" creationId="{F81DB052-E5D9-AE7D-F916-56E68591EA7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2" creationId="{2CDA184C-00D7-ECE8-680F-33E0D2FE6B4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3" creationId="{37C85CD3-91D0-68AB-9FD4-1F51FE8BB5D2}"/>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4" creationId="{CF74F3EA-0F40-7DC6-4BBD-A6D182AE9A40}"/>
            </ac:spMkLst>
          </pc:spChg>
          <pc:spChg chg="mod">
            <ac:chgData name="Alisha Silvia Mercedes Hall" userId="2d05916f-0a65-40fb-890b-3da59756b658" providerId="ADAL" clId="{76CED088-0090-CB49-9B9D-1CB117514A96}" dt="2023-03-29T09:23:38.008" v="82"/>
            <ac:spMkLst>
              <pc:docMk/>
              <pc:sldMasterMk cId="3959746906" sldId="2147483660"/>
              <pc:sldLayoutMk cId="1734757815" sldId="2147483665"/>
              <ac:spMk id="25" creationId="{D7F412D0-93C3-8BE5-5B64-38C6C35F9570}"/>
            </ac:spMkLst>
          </pc:spChg>
          <pc:spChg chg="add del mod">
            <ac:chgData name="Alisha Silvia Mercedes Hall" userId="2d05916f-0a65-40fb-890b-3da59756b658" providerId="ADAL" clId="{76CED088-0090-CB49-9B9D-1CB117514A96}" dt="2023-03-29T09:33:10.095" v="284" actId="478"/>
            <ac:spMkLst>
              <pc:docMk/>
              <pc:sldMasterMk cId="3959746906" sldId="2147483660"/>
              <pc:sldLayoutMk cId="1734757815" sldId="2147483665"/>
              <ac:spMk id="26" creationId="{B9BB4274-68E1-4C6F-4B1E-4BEB1FDA6946}"/>
            </ac:spMkLst>
          </pc:spChg>
          <pc:spChg chg="add del mod">
            <ac:chgData name="Alisha Silvia Mercedes Hall" userId="2d05916f-0a65-40fb-890b-3da59756b658" providerId="ADAL" clId="{76CED088-0090-CB49-9B9D-1CB117514A96}" dt="2023-03-29T09:33:44.033" v="297" actId="478"/>
            <ac:spMkLst>
              <pc:docMk/>
              <pc:sldMasterMk cId="3959746906" sldId="2147483660"/>
              <pc:sldLayoutMk cId="1734757815" sldId="2147483665"/>
              <ac:spMk id="27" creationId="{2F8EE8B7-AF18-C939-5138-399ACFAE4465}"/>
            </ac:spMkLst>
          </pc:spChg>
          <pc:spChg chg="add del mod">
            <ac:chgData name="Alisha Silvia Mercedes Hall" userId="2d05916f-0a65-40fb-890b-3da59756b658" providerId="ADAL" clId="{76CED088-0090-CB49-9B9D-1CB117514A96}" dt="2023-03-29T09:47:59.860" v="436" actId="478"/>
            <ac:spMkLst>
              <pc:docMk/>
              <pc:sldMasterMk cId="3959746906" sldId="2147483660"/>
              <pc:sldLayoutMk cId="1734757815" sldId="2147483665"/>
              <ac:spMk id="28" creationId="{C4F498DC-88B6-5BB1-2DF7-28BBD8B3D74C}"/>
            </ac:spMkLst>
          </pc:spChg>
          <pc:spChg chg="add mod">
            <ac:chgData name="Alisha Silvia Mercedes Hall" userId="2d05916f-0a65-40fb-890b-3da59756b658" providerId="ADAL" clId="{76CED088-0090-CB49-9B9D-1CB117514A96}" dt="2023-03-29T09:45:18.326" v="417"/>
            <ac:spMkLst>
              <pc:docMk/>
              <pc:sldMasterMk cId="3959746906" sldId="2147483660"/>
              <pc:sldLayoutMk cId="1734757815" sldId="2147483665"/>
              <ac:spMk id="29" creationId="{73D1A4E0-B000-4876-550E-EC491B359400}"/>
            </ac:spMkLst>
          </pc:spChg>
          <pc:spChg chg="add mod">
            <ac:chgData name="Alisha Silvia Mercedes Hall" userId="2d05916f-0a65-40fb-890b-3da59756b658" providerId="ADAL" clId="{76CED088-0090-CB49-9B9D-1CB117514A96}" dt="2023-03-29T09:48:00.035" v="437"/>
            <ac:spMkLst>
              <pc:docMk/>
              <pc:sldMasterMk cId="3959746906" sldId="2147483660"/>
              <pc:sldLayoutMk cId="1734757815" sldId="2147483665"/>
              <ac:spMk id="30" creationId="{5B62A03D-4087-E02F-7337-01B10FB9B2ED}"/>
            </ac:spMkLst>
          </pc:spChg>
          <pc:spChg chg="add del mod">
            <ac:chgData name="Alisha Silvia Mercedes Hall" userId="2d05916f-0a65-40fb-890b-3da59756b658" providerId="ADAL" clId="{76CED088-0090-CB49-9B9D-1CB117514A96}" dt="2023-03-29T09:50:01.317" v="463" actId="21"/>
            <ac:spMkLst>
              <pc:docMk/>
              <pc:sldMasterMk cId="3959746906" sldId="2147483660"/>
              <pc:sldLayoutMk cId="1734757815" sldId="2147483665"/>
              <ac:spMk id="31" creationId="{2345B317-E82E-C3CC-221C-E4DBD69F4549}"/>
            </ac:spMkLst>
          </pc:spChg>
          <pc:grpChg chg="add del mod">
            <ac:chgData name="Alisha Silvia Mercedes Hall" userId="2d05916f-0a65-40fb-890b-3da59756b658" providerId="ADAL" clId="{76CED088-0090-CB49-9B9D-1CB117514A96}" dt="2023-03-29T09:23:37.749" v="81" actId="478"/>
            <ac:grpSpMkLst>
              <pc:docMk/>
              <pc:sldMasterMk cId="3959746906" sldId="2147483660"/>
              <pc:sldLayoutMk cId="1734757815" sldId="2147483665"/>
              <ac:grpSpMk id="10" creationId="{A435BA58-A574-41E5-19FD-DF356AD87921}"/>
            </ac:grpSpMkLst>
          </pc:grpChg>
          <pc:grpChg chg="add mod">
            <ac:chgData name="Alisha Silvia Mercedes Hall" userId="2d05916f-0a65-40fb-890b-3da59756b658" providerId="ADAL" clId="{76CED088-0090-CB49-9B9D-1CB117514A96}" dt="2023-03-29T09:23:38.008" v="82"/>
            <ac:grpSpMkLst>
              <pc:docMk/>
              <pc:sldMasterMk cId="3959746906" sldId="2147483660"/>
              <pc:sldLayoutMk cId="1734757815" sldId="2147483665"/>
              <ac:grpSpMk id="18" creationId="{75B5B021-5E8E-F1C6-178F-ECEDA840DD1F}"/>
            </ac:grpSpMkLst>
          </pc:grpChg>
        </pc:sldLayoutChg>
        <pc:sldLayoutChg chg="addSp delSp modSp mod">
          <pc:chgData name="Alisha Silvia Mercedes Hall" userId="2d05916f-0a65-40fb-890b-3da59756b658" providerId="ADAL" clId="{76CED088-0090-CB49-9B9D-1CB117514A96}" dt="2023-03-29T09:48:05.020" v="439"/>
          <pc:sldLayoutMkLst>
            <pc:docMk/>
            <pc:sldMasterMk cId="3959746906" sldId="2147483660"/>
            <pc:sldLayoutMk cId="894336063" sldId="2147483666"/>
          </pc:sldLayoutMkLst>
          <pc:spChg chg="del">
            <ac:chgData name="Alisha Silvia Mercedes Hall" userId="2d05916f-0a65-40fb-890b-3da59756b658" providerId="ADAL" clId="{76CED088-0090-CB49-9B9D-1CB117514A96}" dt="2023-03-29T09:45:21.549" v="418" actId="478"/>
            <ac:spMkLst>
              <pc:docMk/>
              <pc:sldMasterMk cId="3959746906" sldId="2147483660"/>
              <pc:sldLayoutMk cId="894336063" sldId="2147483666"/>
              <ac:spMk id="2" creationId="{00000000-0000-0000-0000-000000000000}"/>
            </ac:spMkLst>
          </pc:spChg>
          <pc:spChg chg="mod">
            <ac:chgData name="Alisha Silvia Mercedes Hall" userId="2d05916f-0a65-40fb-890b-3da59756b658" providerId="ADAL" clId="{76CED088-0090-CB49-9B9D-1CB117514A96}" dt="2023-03-29T09:43:16.721" v="400" actId="1076"/>
            <ac:spMkLst>
              <pc:docMk/>
              <pc:sldMasterMk cId="3959746906" sldId="2147483660"/>
              <pc:sldLayoutMk cId="894336063" sldId="2147483666"/>
              <ac:spMk id="3" creationId="{00000000-0000-0000-0000-000000000000}"/>
            </ac:spMkLst>
          </pc:spChg>
          <pc:spChg chg="del">
            <ac:chgData name="Alisha Silvia Mercedes Hall" userId="2d05916f-0a65-40fb-890b-3da59756b658" providerId="ADAL" clId="{76CED088-0090-CB49-9B9D-1CB117514A96}" dt="2023-03-29T09:41:04.233" v="379" actId="478"/>
            <ac:spMkLst>
              <pc:docMk/>
              <pc:sldMasterMk cId="3959746906" sldId="2147483660"/>
              <pc:sldLayoutMk cId="894336063" sldId="2147483666"/>
              <ac:spMk id="4" creationId="{00000000-0000-0000-0000-000000000000}"/>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7" creationId="{B8051397-A3A3-7FD0-3FAE-D995D099F239}"/>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8" creationId="{89DABA59-2251-8371-460D-62CA5F6E39BC}"/>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9" creationId="{0BA51869-5EF6-6EA5-C60B-6FE45B7A2A0C}"/>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0" creationId="{69DB8B16-9C3E-7C95-D3A7-FD4C96384495}"/>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1" creationId="{381D5916-B448-84DC-9474-94A62B7B5EE8}"/>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2" creationId="{C1B7C5DC-4F84-27CA-CB99-3F6FEECF41E4}"/>
            </ac:spMkLst>
          </pc:spChg>
          <pc:spChg chg="mod">
            <ac:chgData name="Alisha Silvia Mercedes Hall" userId="2d05916f-0a65-40fb-890b-3da59756b658" providerId="ADAL" clId="{76CED088-0090-CB49-9B9D-1CB117514A96}" dt="2023-03-29T09:22:27.504" v="46"/>
            <ac:spMkLst>
              <pc:docMk/>
              <pc:sldMasterMk cId="3959746906" sldId="2147483660"/>
              <pc:sldLayoutMk cId="894336063" sldId="2147483666"/>
              <ac:spMk id="13" creationId="{74FCA521-7D6A-8B9F-5961-87A64CDA7748}"/>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5" creationId="{EC7A5901-98CB-CEB7-D83A-AC981377A6A7}"/>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6" creationId="{4FEA3AFD-EFAD-F3BE-4622-91E11330D1D8}"/>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7" creationId="{F5B354CB-7A3B-324E-B2A1-3575A2A4A5F7}"/>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8" creationId="{5B93B4C4-789B-DA19-15D2-008952B6A6F6}"/>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19" creationId="{DE8FC55D-6738-B4E5-D050-DDD1E16EA2F6}"/>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20" creationId="{7D812623-EF92-5CFC-DE1D-4276724FD7A2}"/>
            </ac:spMkLst>
          </pc:spChg>
          <pc:spChg chg="mod">
            <ac:chgData name="Alisha Silvia Mercedes Hall" userId="2d05916f-0a65-40fb-890b-3da59756b658" providerId="ADAL" clId="{76CED088-0090-CB49-9B9D-1CB117514A96}" dt="2023-03-29T09:23:32.668" v="80"/>
            <ac:spMkLst>
              <pc:docMk/>
              <pc:sldMasterMk cId="3959746906" sldId="2147483660"/>
              <pc:sldLayoutMk cId="894336063" sldId="2147483666"/>
              <ac:spMk id="21" creationId="{F4E4CE59-BC0C-CB9E-2203-0F76E78104DC}"/>
            </ac:spMkLst>
          </pc:spChg>
          <pc:spChg chg="add del mod">
            <ac:chgData name="Alisha Silvia Mercedes Hall" userId="2d05916f-0a65-40fb-890b-3da59756b658" providerId="ADAL" clId="{76CED088-0090-CB49-9B9D-1CB117514A96}" dt="2023-03-29T09:33:47.212" v="299" actId="478"/>
            <ac:spMkLst>
              <pc:docMk/>
              <pc:sldMasterMk cId="3959746906" sldId="2147483660"/>
              <pc:sldLayoutMk cId="894336063" sldId="2147483666"/>
              <ac:spMk id="22" creationId="{24E997D6-19C6-230E-C522-E20FB986A80C}"/>
            </ac:spMkLst>
          </pc:spChg>
          <pc:spChg chg="add del mod">
            <ac:chgData name="Alisha Silvia Mercedes Hall" userId="2d05916f-0a65-40fb-890b-3da59756b658" providerId="ADAL" clId="{76CED088-0090-CB49-9B9D-1CB117514A96}" dt="2023-03-29T09:48:04.877" v="438" actId="478"/>
            <ac:spMkLst>
              <pc:docMk/>
              <pc:sldMasterMk cId="3959746906" sldId="2147483660"/>
              <pc:sldLayoutMk cId="894336063" sldId="2147483666"/>
              <ac:spMk id="23" creationId="{66605748-E287-2F1A-5370-7621C5AF8E73}"/>
            </ac:spMkLst>
          </pc:spChg>
          <pc:spChg chg="add mod">
            <ac:chgData name="Alisha Silvia Mercedes Hall" userId="2d05916f-0a65-40fb-890b-3da59756b658" providerId="ADAL" clId="{76CED088-0090-CB49-9B9D-1CB117514A96}" dt="2023-03-29T09:45:21.731" v="419"/>
            <ac:spMkLst>
              <pc:docMk/>
              <pc:sldMasterMk cId="3959746906" sldId="2147483660"/>
              <pc:sldLayoutMk cId="894336063" sldId="2147483666"/>
              <ac:spMk id="24" creationId="{AF1577FC-3541-C139-A43E-B4CEE76CF5CB}"/>
            </ac:spMkLst>
          </pc:spChg>
          <pc:spChg chg="add mod">
            <ac:chgData name="Alisha Silvia Mercedes Hall" userId="2d05916f-0a65-40fb-890b-3da59756b658" providerId="ADAL" clId="{76CED088-0090-CB49-9B9D-1CB117514A96}" dt="2023-03-29T09:48:05.020" v="439"/>
            <ac:spMkLst>
              <pc:docMk/>
              <pc:sldMasterMk cId="3959746906" sldId="2147483660"/>
              <pc:sldLayoutMk cId="894336063" sldId="2147483666"/>
              <ac:spMk id="25" creationId="{6BA527AD-AFDC-CE13-D26E-1D76357DDB65}"/>
            </ac:spMkLst>
          </pc:spChg>
          <pc:grpChg chg="add del mod">
            <ac:chgData name="Alisha Silvia Mercedes Hall" userId="2d05916f-0a65-40fb-890b-3da59756b658" providerId="ADAL" clId="{76CED088-0090-CB49-9B9D-1CB117514A96}" dt="2023-03-29T09:23:32.246" v="79" actId="478"/>
            <ac:grpSpMkLst>
              <pc:docMk/>
              <pc:sldMasterMk cId="3959746906" sldId="2147483660"/>
              <pc:sldLayoutMk cId="894336063" sldId="2147483666"/>
              <ac:grpSpMk id="6" creationId="{261F4137-B236-AEBB-AABF-58DA7DFC6428}"/>
            </ac:grpSpMkLst>
          </pc:grpChg>
          <pc:grpChg chg="add mod">
            <ac:chgData name="Alisha Silvia Mercedes Hall" userId="2d05916f-0a65-40fb-890b-3da59756b658" providerId="ADAL" clId="{76CED088-0090-CB49-9B9D-1CB117514A96}" dt="2023-03-29T09:23:32.668" v="80"/>
            <ac:grpSpMkLst>
              <pc:docMk/>
              <pc:sldMasterMk cId="3959746906" sldId="2147483660"/>
              <pc:sldLayoutMk cId="894336063" sldId="2147483666"/>
              <ac:grpSpMk id="14" creationId="{73EEDF0D-0B8D-9408-1F05-D17EFE1B363B}"/>
            </ac:grpSpMkLst>
          </pc:grpChg>
        </pc:sldLayoutChg>
        <pc:sldLayoutChg chg="addSp delSp modSp mod">
          <pc:chgData name="Alisha Silvia Mercedes Hall" userId="2d05916f-0a65-40fb-890b-3da59756b658" providerId="ADAL" clId="{76CED088-0090-CB49-9B9D-1CB117514A96}" dt="2023-03-29T09:43:22.921" v="401" actId="1076"/>
          <pc:sldLayoutMkLst>
            <pc:docMk/>
            <pc:sldMasterMk cId="3959746906" sldId="2147483660"/>
            <pc:sldLayoutMk cId="1303228394" sldId="2147483667"/>
          </pc:sldLayoutMkLst>
          <pc:spChg chg="mod">
            <ac:chgData name="Alisha Silvia Mercedes Hall" userId="2d05916f-0a65-40fb-890b-3da59756b658" providerId="ADAL" clId="{76CED088-0090-CB49-9B9D-1CB117514A96}" dt="2023-03-29T09:43:22.921" v="401" actId="1076"/>
            <ac:spMkLst>
              <pc:docMk/>
              <pc:sldMasterMk cId="3959746906" sldId="2147483660"/>
              <pc:sldLayoutMk cId="1303228394" sldId="2147483667"/>
              <ac:spMk id="2" creationId="{00000000-0000-0000-0000-000000000000}"/>
            </ac:spMkLst>
          </pc:spChg>
          <pc:spChg chg="del">
            <ac:chgData name="Alisha Silvia Mercedes Hall" userId="2d05916f-0a65-40fb-890b-3da59756b658" providerId="ADAL" clId="{76CED088-0090-CB49-9B9D-1CB117514A96}" dt="2023-03-29T09:41:06.217" v="380" actId="478"/>
            <ac:spMkLst>
              <pc:docMk/>
              <pc:sldMasterMk cId="3959746906" sldId="2147483660"/>
              <pc:sldLayoutMk cId="1303228394" sldId="2147483667"/>
              <ac:spMk id="3" creationId="{00000000-0000-0000-0000-000000000000}"/>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6" creationId="{8D886D69-DAA4-ECD6-9C0B-0D9DA37CAE5B}"/>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7" creationId="{E2E2AAE1-F4B2-7E23-1A54-44A428DCEDC7}"/>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8" creationId="{B7A345BA-6E81-8EDA-3B46-FAFAEAFAC8DE}"/>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9" creationId="{2B8C21D5-E9C8-314A-ADE4-7349678D471B}"/>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10" creationId="{F82A14D5-532A-4742-D458-800BB19E9307}"/>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11" creationId="{191B4508-E44D-D069-48A8-03FF0EC17CCF}"/>
            </ac:spMkLst>
          </pc:spChg>
          <pc:spChg chg="mod">
            <ac:chgData name="Alisha Silvia Mercedes Hall" userId="2d05916f-0a65-40fb-890b-3da59756b658" providerId="ADAL" clId="{76CED088-0090-CB49-9B9D-1CB117514A96}" dt="2023-03-29T09:23:29.538" v="78"/>
            <ac:spMkLst>
              <pc:docMk/>
              <pc:sldMasterMk cId="3959746906" sldId="2147483660"/>
              <pc:sldLayoutMk cId="1303228394" sldId="2147483667"/>
              <ac:spMk id="12" creationId="{E3D256C8-6157-CD26-8278-73F1D525653E}"/>
            </ac:spMkLst>
          </pc:spChg>
          <pc:grpChg chg="add mod">
            <ac:chgData name="Alisha Silvia Mercedes Hall" userId="2d05916f-0a65-40fb-890b-3da59756b658" providerId="ADAL" clId="{76CED088-0090-CB49-9B9D-1CB117514A96}" dt="2023-03-29T09:23:29.538" v="78"/>
            <ac:grpSpMkLst>
              <pc:docMk/>
              <pc:sldMasterMk cId="3959746906" sldId="2147483660"/>
              <pc:sldLayoutMk cId="1303228394" sldId="2147483667"/>
              <ac:grpSpMk id="5" creationId="{2C20930D-C75B-242F-962C-AF89AB5BBF63}"/>
            </ac:grpSpMkLst>
          </pc:grpChg>
        </pc:sldLayoutChg>
        <pc:sldLayoutChg chg="addSp delSp modSp mod">
          <pc:chgData name="Alisha Silvia Mercedes Hall" userId="2d05916f-0a65-40fb-890b-3da59756b658" providerId="ADAL" clId="{76CED088-0090-CB49-9B9D-1CB117514A96}" dt="2023-03-29T10:16:33.588" v="1337" actId="14100"/>
          <pc:sldLayoutMkLst>
            <pc:docMk/>
            <pc:sldMasterMk cId="3959746906" sldId="2147483660"/>
            <pc:sldLayoutMk cId="1708674522" sldId="2147483668"/>
          </pc:sldLayoutMkLst>
          <pc:spChg chg="mod">
            <ac:chgData name="Alisha Silvia Mercedes Hall" userId="2d05916f-0a65-40fb-890b-3da59756b658" providerId="ADAL" clId="{76CED088-0090-CB49-9B9D-1CB117514A96}" dt="2023-03-29T09:31:05.330" v="170" actId="14100"/>
            <ac:spMkLst>
              <pc:docMk/>
              <pc:sldMasterMk cId="3959746906" sldId="2147483660"/>
              <pc:sldLayoutMk cId="1708674522" sldId="2147483668"/>
              <ac:spMk id="2" creationId="{00000000-0000-0000-0000-000000000000}"/>
            </ac:spMkLst>
          </pc:spChg>
          <pc:spChg chg="mod">
            <ac:chgData name="Alisha Silvia Mercedes Hall" userId="2d05916f-0a65-40fb-890b-3da59756b658" providerId="ADAL" clId="{76CED088-0090-CB49-9B9D-1CB117514A96}" dt="2023-03-29T10:16:33.588" v="1337" actId="14100"/>
            <ac:spMkLst>
              <pc:docMk/>
              <pc:sldMasterMk cId="3959746906" sldId="2147483660"/>
              <pc:sldLayoutMk cId="1708674522" sldId="2147483668"/>
              <ac:spMk id="4" creationId="{00000000-0000-0000-0000-000000000000}"/>
            </ac:spMkLst>
          </pc:spChg>
          <pc:spChg chg="mod">
            <ac:chgData name="Alisha Silvia Mercedes Hall" userId="2d05916f-0a65-40fb-890b-3da59756b658" providerId="ADAL" clId="{76CED088-0090-CB49-9B9D-1CB117514A96}" dt="2023-03-29T09:43:27.801" v="402" actId="1076"/>
            <ac:spMkLst>
              <pc:docMk/>
              <pc:sldMasterMk cId="3959746906" sldId="2147483660"/>
              <pc:sldLayoutMk cId="1708674522" sldId="2147483668"/>
              <ac:spMk id="5" creationId="{00000000-0000-0000-0000-000000000000}"/>
            </ac:spMkLst>
          </pc:spChg>
          <pc:spChg chg="del">
            <ac:chgData name="Alisha Silvia Mercedes Hall" userId="2d05916f-0a65-40fb-890b-3da59756b658" providerId="ADAL" clId="{76CED088-0090-CB49-9B9D-1CB117514A96}" dt="2023-03-29T09:41:09.048" v="381" actId="478"/>
            <ac:spMkLst>
              <pc:docMk/>
              <pc:sldMasterMk cId="3959746906" sldId="2147483660"/>
              <pc:sldLayoutMk cId="1708674522" sldId="2147483668"/>
              <ac:spMk id="6" creationId="{00000000-0000-0000-0000-000000000000}"/>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9" creationId="{2666631E-DADE-6A82-24D7-3BBAB8216F11}"/>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0" creationId="{453F652C-F6EC-F037-9624-168B3EFEEC0D}"/>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1" creationId="{62A7842B-92A6-A2FD-7610-D7075E98A3DA}"/>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2" creationId="{5333C1DC-76C5-6BF8-31CB-5CDD7C466D1E}"/>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3" creationId="{C49C0911-659D-0CDD-354C-83D92E02E067}"/>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4" creationId="{406FF14C-7B07-BCCD-F587-6FA12EDB4E78}"/>
            </ac:spMkLst>
          </pc:spChg>
          <pc:spChg chg="mod">
            <ac:chgData name="Alisha Silvia Mercedes Hall" userId="2d05916f-0a65-40fb-890b-3da59756b658" providerId="ADAL" clId="{76CED088-0090-CB49-9B9D-1CB117514A96}" dt="2023-03-29T09:23:28.329" v="77"/>
            <ac:spMkLst>
              <pc:docMk/>
              <pc:sldMasterMk cId="3959746906" sldId="2147483660"/>
              <pc:sldLayoutMk cId="1708674522" sldId="2147483668"/>
              <ac:spMk id="15" creationId="{C11CDEC6-BE99-C139-2FDC-A9979DD41AEA}"/>
            </ac:spMkLst>
          </pc:spChg>
          <pc:spChg chg="add del mod">
            <ac:chgData name="Alisha Silvia Mercedes Hall" userId="2d05916f-0a65-40fb-890b-3da59756b658" providerId="ADAL" clId="{76CED088-0090-CB49-9B9D-1CB117514A96}" dt="2023-03-29T09:33:51.919" v="301" actId="478"/>
            <ac:spMkLst>
              <pc:docMk/>
              <pc:sldMasterMk cId="3959746906" sldId="2147483660"/>
              <pc:sldLayoutMk cId="1708674522" sldId="2147483668"/>
              <ac:spMk id="16" creationId="{8E5E815E-655F-9832-F013-490CF01B6DC7}"/>
            </ac:spMkLst>
          </pc:spChg>
          <pc:spChg chg="add mod">
            <ac:chgData name="Alisha Silvia Mercedes Hall" userId="2d05916f-0a65-40fb-890b-3da59756b658" providerId="ADAL" clId="{76CED088-0090-CB49-9B9D-1CB117514A96}" dt="2023-03-29T09:48:17.385" v="441" actId="1076"/>
            <ac:spMkLst>
              <pc:docMk/>
              <pc:sldMasterMk cId="3959746906" sldId="2147483660"/>
              <pc:sldLayoutMk cId="1708674522" sldId="2147483668"/>
              <ac:spMk id="17" creationId="{5E901A4F-A1B8-FCCF-4904-6B631E74CD1E}"/>
            </ac:spMkLst>
          </pc:spChg>
          <pc:grpChg chg="add mod">
            <ac:chgData name="Alisha Silvia Mercedes Hall" userId="2d05916f-0a65-40fb-890b-3da59756b658" providerId="ADAL" clId="{76CED088-0090-CB49-9B9D-1CB117514A96}" dt="2023-03-29T09:23:28.329" v="77"/>
            <ac:grpSpMkLst>
              <pc:docMk/>
              <pc:sldMasterMk cId="3959746906" sldId="2147483660"/>
              <pc:sldLayoutMk cId="1708674522" sldId="2147483668"/>
              <ac:grpSpMk id="8" creationId="{AAEFFD6F-ED07-6DCE-AC7A-D1F668705D0E}"/>
            </ac:grpSpMkLst>
          </pc:grpChg>
        </pc:sldLayoutChg>
        <pc:sldLayoutChg chg="addSp delSp modSp mod">
          <pc:chgData name="Alisha Silvia Mercedes Hall" userId="2d05916f-0a65-40fb-890b-3da59756b658" providerId="ADAL" clId="{76CED088-0090-CB49-9B9D-1CB117514A96}" dt="2023-03-29T10:16:43.065" v="1339"/>
          <pc:sldLayoutMkLst>
            <pc:docMk/>
            <pc:sldMasterMk cId="3959746906" sldId="2147483660"/>
            <pc:sldLayoutMk cId="3586158462" sldId="2147483669"/>
          </pc:sldLayoutMkLst>
          <pc:spChg chg="del mod">
            <ac:chgData name="Alisha Silvia Mercedes Hall" userId="2d05916f-0a65-40fb-890b-3da59756b658" providerId="ADAL" clId="{76CED088-0090-CB49-9B9D-1CB117514A96}" dt="2023-03-29T09:48:41.325" v="446" actId="478"/>
            <ac:spMkLst>
              <pc:docMk/>
              <pc:sldMasterMk cId="3959746906" sldId="2147483660"/>
              <pc:sldLayoutMk cId="3586158462" sldId="2147483669"/>
              <ac:spMk id="2" creationId="{00000000-0000-0000-0000-000000000000}"/>
            </ac:spMkLst>
          </pc:spChg>
          <pc:spChg chg="add mod">
            <ac:chgData name="Alisha Silvia Mercedes Hall" userId="2d05916f-0a65-40fb-890b-3da59756b658" providerId="ADAL" clId="{76CED088-0090-CB49-9B9D-1CB117514A96}" dt="2023-03-29T10:16:43.065" v="1339"/>
            <ac:spMkLst>
              <pc:docMk/>
              <pc:sldMasterMk cId="3959746906" sldId="2147483660"/>
              <pc:sldLayoutMk cId="3586158462" sldId="2147483669"/>
              <ac:spMk id="2" creationId="{21CFDA4F-F1FD-88E1-4ABE-771366EC4609}"/>
            </ac:spMkLst>
          </pc:spChg>
          <pc:spChg chg="del mod">
            <ac:chgData name="Alisha Silvia Mercedes Hall" userId="2d05916f-0a65-40fb-890b-3da59756b658" providerId="ADAL" clId="{76CED088-0090-CB49-9B9D-1CB117514A96}" dt="2023-03-29T10:16:42.762" v="1338" actId="478"/>
            <ac:spMkLst>
              <pc:docMk/>
              <pc:sldMasterMk cId="3959746906" sldId="2147483660"/>
              <pc:sldLayoutMk cId="3586158462" sldId="2147483669"/>
              <ac:spMk id="4" creationId="{00000000-0000-0000-0000-000000000000}"/>
            </ac:spMkLst>
          </pc:spChg>
          <pc:spChg chg="mod">
            <ac:chgData name="Alisha Silvia Mercedes Hall" userId="2d05916f-0a65-40fb-890b-3da59756b658" providerId="ADAL" clId="{76CED088-0090-CB49-9B9D-1CB117514A96}" dt="2023-03-29T09:43:32.297" v="403" actId="1076"/>
            <ac:spMkLst>
              <pc:docMk/>
              <pc:sldMasterMk cId="3959746906" sldId="2147483660"/>
              <pc:sldLayoutMk cId="3586158462" sldId="2147483669"/>
              <ac:spMk id="5" creationId="{00000000-0000-0000-0000-000000000000}"/>
            </ac:spMkLst>
          </pc:spChg>
          <pc:spChg chg="del">
            <ac:chgData name="Alisha Silvia Mercedes Hall" userId="2d05916f-0a65-40fb-890b-3da59756b658" providerId="ADAL" clId="{76CED088-0090-CB49-9B9D-1CB117514A96}" dt="2023-03-29T09:41:10.311" v="382" actId="478"/>
            <ac:spMkLst>
              <pc:docMk/>
              <pc:sldMasterMk cId="3959746906" sldId="2147483660"/>
              <pc:sldLayoutMk cId="3586158462" sldId="2147483669"/>
              <ac:spMk id="6" creationId="{00000000-0000-0000-0000-000000000000}"/>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9" creationId="{3A154999-8752-015D-E4E1-FD28170F60F3}"/>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0" creationId="{F4CF0B31-D033-E97D-64C0-0EF3DEE8BAC4}"/>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1" creationId="{C3210039-7245-C918-FC7F-A2FD77F5CB98}"/>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2" creationId="{5280666A-51C7-E26E-F428-A252CE2E05BB}"/>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3" creationId="{08D59D2C-FB01-8D9B-CE09-D64466618347}"/>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4" creationId="{67EFF21B-9F79-332A-6ECB-EF5E9FD265A7}"/>
            </ac:spMkLst>
          </pc:spChg>
          <pc:spChg chg="mod">
            <ac:chgData name="Alisha Silvia Mercedes Hall" userId="2d05916f-0a65-40fb-890b-3da59756b658" providerId="ADAL" clId="{76CED088-0090-CB49-9B9D-1CB117514A96}" dt="2023-03-29T09:23:24.642" v="76"/>
            <ac:spMkLst>
              <pc:docMk/>
              <pc:sldMasterMk cId="3959746906" sldId="2147483660"/>
              <pc:sldLayoutMk cId="3586158462" sldId="2147483669"/>
              <ac:spMk id="15" creationId="{9AAE33B4-B262-CCDC-D300-43F9DBFEA88F}"/>
            </ac:spMkLst>
          </pc:spChg>
          <pc:spChg chg="add del mod">
            <ac:chgData name="Alisha Silvia Mercedes Hall" userId="2d05916f-0a65-40fb-890b-3da59756b658" providerId="ADAL" clId="{76CED088-0090-CB49-9B9D-1CB117514A96}" dt="2023-03-29T09:34:06.476" v="331" actId="478"/>
            <ac:spMkLst>
              <pc:docMk/>
              <pc:sldMasterMk cId="3959746906" sldId="2147483660"/>
              <pc:sldLayoutMk cId="3586158462" sldId="2147483669"/>
              <ac:spMk id="16" creationId="{FDEAFA1B-0182-EC5E-A968-CADDA6A0D878}"/>
            </ac:spMkLst>
          </pc:spChg>
          <pc:spChg chg="add del mod">
            <ac:chgData name="Alisha Silvia Mercedes Hall" userId="2d05916f-0a65-40fb-890b-3da59756b658" providerId="ADAL" clId="{76CED088-0090-CB49-9B9D-1CB117514A96}" dt="2023-03-29T09:48:22.652" v="442" actId="478"/>
            <ac:spMkLst>
              <pc:docMk/>
              <pc:sldMasterMk cId="3959746906" sldId="2147483660"/>
              <pc:sldLayoutMk cId="3586158462" sldId="2147483669"/>
              <ac:spMk id="17" creationId="{95FC0A25-41E7-7AFD-C776-7EBC2FC5BDA0}"/>
            </ac:spMkLst>
          </pc:spChg>
          <pc:spChg chg="add mod">
            <ac:chgData name="Alisha Silvia Mercedes Hall" userId="2d05916f-0a65-40fb-890b-3da59756b658" providerId="ADAL" clId="{76CED088-0090-CB49-9B9D-1CB117514A96}" dt="2023-03-29T09:48:22.832" v="443"/>
            <ac:spMkLst>
              <pc:docMk/>
              <pc:sldMasterMk cId="3959746906" sldId="2147483660"/>
              <pc:sldLayoutMk cId="3586158462" sldId="2147483669"/>
              <ac:spMk id="18" creationId="{A134AC7D-9D88-E316-91C0-585741E49C25}"/>
            </ac:spMkLst>
          </pc:spChg>
          <pc:spChg chg="add mod">
            <ac:chgData name="Alisha Silvia Mercedes Hall" userId="2d05916f-0a65-40fb-890b-3da59756b658" providerId="ADAL" clId="{76CED088-0090-CB49-9B9D-1CB117514A96}" dt="2023-03-29T09:48:41.554" v="447"/>
            <ac:spMkLst>
              <pc:docMk/>
              <pc:sldMasterMk cId="3959746906" sldId="2147483660"/>
              <pc:sldLayoutMk cId="3586158462" sldId="2147483669"/>
              <ac:spMk id="19" creationId="{60745948-64B5-C4F0-715B-6BFD58FE052C}"/>
            </ac:spMkLst>
          </pc:spChg>
          <pc:grpChg chg="add mod">
            <ac:chgData name="Alisha Silvia Mercedes Hall" userId="2d05916f-0a65-40fb-890b-3da59756b658" providerId="ADAL" clId="{76CED088-0090-CB49-9B9D-1CB117514A96}" dt="2023-03-29T09:23:24.642" v="76"/>
            <ac:grpSpMkLst>
              <pc:docMk/>
              <pc:sldMasterMk cId="3959746906" sldId="2147483660"/>
              <pc:sldLayoutMk cId="3586158462" sldId="2147483669"/>
              <ac:grpSpMk id="8" creationId="{9CA022A9-6063-53AA-CB79-90BD722488C9}"/>
            </ac:grpSpMkLst>
          </pc:grpChg>
        </pc:sldLayoutChg>
        <pc:sldLayoutChg chg="addSp delSp modSp mod">
          <pc:chgData name="Alisha Silvia Mercedes Hall" userId="2d05916f-0a65-40fb-890b-3da59756b658" providerId="ADAL" clId="{76CED088-0090-CB49-9B9D-1CB117514A96}" dt="2023-03-29T09:51:07.297" v="470" actId="14100"/>
          <pc:sldLayoutMkLst>
            <pc:docMk/>
            <pc:sldMasterMk cId="3959746906" sldId="2147483660"/>
            <pc:sldLayoutMk cId="3486832488" sldId="2147483670"/>
          </pc:sldLayoutMkLst>
          <pc:spChg chg="del">
            <ac:chgData name="Alisha Silvia Mercedes Hall" userId="2d05916f-0a65-40fb-890b-3da59756b658" providerId="ADAL" clId="{76CED088-0090-CB49-9B9D-1CB117514A96}" dt="2023-03-29T09:45:28.935" v="420" actId="478"/>
            <ac:spMkLst>
              <pc:docMk/>
              <pc:sldMasterMk cId="3959746906" sldId="2147483660"/>
              <pc:sldLayoutMk cId="3486832488" sldId="2147483670"/>
              <ac:spMk id="2" creationId="{00000000-0000-0000-0000-000000000000}"/>
            </ac:spMkLst>
          </pc:spChg>
          <pc:spChg chg="mod">
            <ac:chgData name="Alisha Silvia Mercedes Hall" userId="2d05916f-0a65-40fb-890b-3da59756b658" providerId="ADAL" clId="{76CED088-0090-CB49-9B9D-1CB117514A96}" dt="2023-03-29T09:51:07.297" v="470" actId="14100"/>
            <ac:spMkLst>
              <pc:docMk/>
              <pc:sldMasterMk cId="3959746906" sldId="2147483660"/>
              <pc:sldLayoutMk cId="3486832488" sldId="2147483670"/>
              <ac:spMk id="3" creationId="{00000000-0000-0000-0000-000000000000}"/>
            </ac:spMkLst>
          </pc:spChg>
          <pc:spChg chg="mod">
            <ac:chgData name="Alisha Silvia Mercedes Hall" userId="2d05916f-0a65-40fb-890b-3da59756b658" providerId="ADAL" clId="{76CED088-0090-CB49-9B9D-1CB117514A96}" dt="2023-03-29T09:43:40.369" v="404" actId="1076"/>
            <ac:spMkLst>
              <pc:docMk/>
              <pc:sldMasterMk cId="3959746906" sldId="2147483660"/>
              <pc:sldLayoutMk cId="3486832488" sldId="2147483670"/>
              <ac:spMk id="4" creationId="{00000000-0000-0000-0000-000000000000}"/>
            </ac:spMkLst>
          </pc:spChg>
          <pc:spChg chg="del">
            <ac:chgData name="Alisha Silvia Mercedes Hall" userId="2d05916f-0a65-40fb-890b-3da59756b658" providerId="ADAL" clId="{76CED088-0090-CB49-9B9D-1CB117514A96}" dt="2023-03-29T09:41:12.328" v="383" actId="478"/>
            <ac:spMkLst>
              <pc:docMk/>
              <pc:sldMasterMk cId="3959746906" sldId="2147483660"/>
              <pc:sldLayoutMk cId="3486832488" sldId="2147483670"/>
              <ac:spMk id="5" creationId="{00000000-0000-0000-0000-000000000000}"/>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8" creationId="{7A8EC186-AABD-4683-8CC7-F8B2E4021E3D}"/>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9" creationId="{D5E84883-DF8F-3E97-46B0-2E4D0A2E5DD2}"/>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0" creationId="{12DC9333-F6E0-4609-B3FE-9E9C38CE82E5}"/>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1" creationId="{D048499F-C7FC-6FDC-E1F4-2EED81AA1B6F}"/>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2" creationId="{DF04D0E1-102D-FBB3-3752-20B888D2F3A2}"/>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3" creationId="{D041EC47-9D9A-B491-A7BC-8684992B4958}"/>
            </ac:spMkLst>
          </pc:spChg>
          <pc:spChg chg="mod">
            <ac:chgData name="Alisha Silvia Mercedes Hall" userId="2d05916f-0a65-40fb-890b-3da59756b658" providerId="ADAL" clId="{76CED088-0090-CB49-9B9D-1CB117514A96}" dt="2023-03-29T09:22:47.089" v="48"/>
            <ac:spMkLst>
              <pc:docMk/>
              <pc:sldMasterMk cId="3959746906" sldId="2147483660"/>
              <pc:sldLayoutMk cId="3486832488" sldId="2147483670"/>
              <ac:spMk id="14" creationId="{851F9259-9058-0F5D-4E96-3388CF292D36}"/>
            </ac:spMkLst>
          </pc:spChg>
          <pc:spChg chg="add del mod">
            <ac:chgData name="Alisha Silvia Mercedes Hall" userId="2d05916f-0a65-40fb-890b-3da59756b658" providerId="ADAL" clId="{76CED088-0090-CB49-9B9D-1CB117514A96}" dt="2023-03-29T09:34:12.264" v="333" actId="478"/>
            <ac:spMkLst>
              <pc:docMk/>
              <pc:sldMasterMk cId="3959746906" sldId="2147483660"/>
              <pc:sldLayoutMk cId="3486832488" sldId="2147483670"/>
              <ac:spMk id="15" creationId="{7C5142C4-C626-FB4D-0575-4EA5CEDF9ED4}"/>
            </ac:spMkLst>
          </pc:spChg>
          <pc:spChg chg="add del mod">
            <ac:chgData name="Alisha Silvia Mercedes Hall" userId="2d05916f-0a65-40fb-890b-3da59756b658" providerId="ADAL" clId="{76CED088-0090-CB49-9B9D-1CB117514A96}" dt="2023-03-29T09:48:49.580" v="448" actId="478"/>
            <ac:spMkLst>
              <pc:docMk/>
              <pc:sldMasterMk cId="3959746906" sldId="2147483660"/>
              <pc:sldLayoutMk cId="3486832488" sldId="2147483670"/>
              <ac:spMk id="16" creationId="{8472803E-8CDF-D324-FAB8-5BB351B57B93}"/>
            </ac:spMkLst>
          </pc:spChg>
          <pc:spChg chg="add mod">
            <ac:chgData name="Alisha Silvia Mercedes Hall" userId="2d05916f-0a65-40fb-890b-3da59756b658" providerId="ADAL" clId="{76CED088-0090-CB49-9B9D-1CB117514A96}" dt="2023-03-29T09:45:29.087" v="421"/>
            <ac:spMkLst>
              <pc:docMk/>
              <pc:sldMasterMk cId="3959746906" sldId="2147483660"/>
              <pc:sldLayoutMk cId="3486832488" sldId="2147483670"/>
              <ac:spMk id="17" creationId="{3B657F8B-C473-759C-A0E1-38588AD9F8A6}"/>
            </ac:spMkLst>
          </pc:spChg>
          <pc:spChg chg="add mod">
            <ac:chgData name="Alisha Silvia Mercedes Hall" userId="2d05916f-0a65-40fb-890b-3da59756b658" providerId="ADAL" clId="{76CED088-0090-CB49-9B9D-1CB117514A96}" dt="2023-03-29T09:48:49.764" v="449"/>
            <ac:spMkLst>
              <pc:docMk/>
              <pc:sldMasterMk cId="3959746906" sldId="2147483660"/>
              <pc:sldLayoutMk cId="3486832488" sldId="2147483670"/>
              <ac:spMk id="18" creationId="{C36F9CB5-D770-A371-D5B3-AAE7AE3ABB72}"/>
            </ac:spMkLst>
          </pc:spChg>
          <pc:grpChg chg="add mod">
            <ac:chgData name="Alisha Silvia Mercedes Hall" userId="2d05916f-0a65-40fb-890b-3da59756b658" providerId="ADAL" clId="{76CED088-0090-CB49-9B9D-1CB117514A96}" dt="2023-03-29T09:23:19.838" v="75" actId="1035"/>
            <ac:grpSpMkLst>
              <pc:docMk/>
              <pc:sldMasterMk cId="3959746906" sldId="2147483660"/>
              <pc:sldLayoutMk cId="3486832488" sldId="2147483670"/>
              <ac:grpSpMk id="7" creationId="{F338E655-0F3C-1421-F240-CEF38C35BC28}"/>
            </ac:grpSpMkLst>
          </pc:grpChg>
        </pc:sldLayoutChg>
        <pc:sldLayoutChg chg="addSp delSp modSp mod">
          <pc:chgData name="Alisha Silvia Mercedes Hall" userId="2d05916f-0a65-40fb-890b-3da59756b658" providerId="ADAL" clId="{76CED088-0090-CB49-9B9D-1CB117514A96}" dt="2023-03-29T09:43:45.888" v="405" actId="1076"/>
          <pc:sldLayoutMkLst>
            <pc:docMk/>
            <pc:sldMasterMk cId="3959746906" sldId="2147483660"/>
            <pc:sldLayoutMk cId="265237884" sldId="2147483671"/>
          </pc:sldLayoutMkLst>
          <pc:spChg chg="mod">
            <ac:chgData name="Alisha Silvia Mercedes Hall" userId="2d05916f-0a65-40fb-890b-3da59756b658" providerId="ADAL" clId="{76CED088-0090-CB49-9B9D-1CB117514A96}" dt="2023-03-29T09:31:38.453" v="178" actId="14100"/>
            <ac:spMkLst>
              <pc:docMk/>
              <pc:sldMasterMk cId="3959746906" sldId="2147483660"/>
              <pc:sldLayoutMk cId="265237884" sldId="2147483671"/>
              <ac:spMk id="2" creationId="{00000000-0000-0000-0000-000000000000}"/>
            </ac:spMkLst>
          </pc:spChg>
          <pc:spChg chg="mod">
            <ac:chgData name="Alisha Silvia Mercedes Hall" userId="2d05916f-0a65-40fb-890b-3da59756b658" providerId="ADAL" clId="{76CED088-0090-CB49-9B9D-1CB117514A96}" dt="2023-03-29T09:43:45.888" v="405" actId="1076"/>
            <ac:spMkLst>
              <pc:docMk/>
              <pc:sldMasterMk cId="3959746906" sldId="2147483660"/>
              <pc:sldLayoutMk cId="265237884" sldId="2147483671"/>
              <ac:spMk id="4" creationId="{00000000-0000-0000-0000-000000000000}"/>
            </ac:spMkLst>
          </pc:spChg>
          <pc:spChg chg="del">
            <ac:chgData name="Alisha Silvia Mercedes Hall" userId="2d05916f-0a65-40fb-890b-3da59756b658" providerId="ADAL" clId="{76CED088-0090-CB49-9B9D-1CB117514A96}" dt="2023-03-29T09:41:15.113" v="384" actId="478"/>
            <ac:spMkLst>
              <pc:docMk/>
              <pc:sldMasterMk cId="3959746906" sldId="2147483660"/>
              <pc:sldLayoutMk cId="265237884" sldId="2147483671"/>
              <ac:spMk id="5" creationId="{00000000-0000-0000-0000-000000000000}"/>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8" creationId="{CEA2ED7C-E102-C56A-F941-1D4D3135F040}"/>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9" creationId="{52FF6E6B-A1C7-BE14-9DE9-3429C1DFFFE7}"/>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0" creationId="{4F3E111A-D541-D268-722A-91B24969AAA5}"/>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1" creationId="{06BA30D1-4620-AE06-E28F-60CF0655CA73}"/>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2" creationId="{01F76BEC-9065-C9D5-4F8B-48EE4FD20076}"/>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3" creationId="{B1A574FC-6A49-3A3F-C91F-101675A38775}"/>
            </ac:spMkLst>
          </pc:spChg>
          <pc:spChg chg="mod">
            <ac:chgData name="Alisha Silvia Mercedes Hall" userId="2d05916f-0a65-40fb-890b-3da59756b658" providerId="ADAL" clId="{76CED088-0090-CB49-9B9D-1CB117514A96}" dt="2023-03-29T09:24:00.827" v="88"/>
            <ac:spMkLst>
              <pc:docMk/>
              <pc:sldMasterMk cId="3959746906" sldId="2147483660"/>
              <pc:sldLayoutMk cId="265237884" sldId="2147483671"/>
              <ac:spMk id="14" creationId="{3CCE5B28-490D-FB87-13FF-BC8694CF3507}"/>
            </ac:spMkLst>
          </pc:spChg>
          <pc:spChg chg="add del mod">
            <ac:chgData name="Alisha Silvia Mercedes Hall" userId="2d05916f-0a65-40fb-890b-3da59756b658" providerId="ADAL" clId="{76CED088-0090-CB49-9B9D-1CB117514A96}" dt="2023-03-29T09:34:15.762" v="335" actId="478"/>
            <ac:spMkLst>
              <pc:docMk/>
              <pc:sldMasterMk cId="3959746906" sldId="2147483660"/>
              <pc:sldLayoutMk cId="265237884" sldId="2147483671"/>
              <ac:spMk id="15" creationId="{A20CDAF6-AC27-EC20-5D5C-2FCA531288C0}"/>
            </ac:spMkLst>
          </pc:spChg>
          <pc:spChg chg="add mod">
            <ac:chgData name="Alisha Silvia Mercedes Hall" userId="2d05916f-0a65-40fb-890b-3da59756b658" providerId="ADAL" clId="{76CED088-0090-CB49-9B9D-1CB117514A96}" dt="2023-03-29T09:34:21.807" v="338" actId="1076"/>
            <ac:spMkLst>
              <pc:docMk/>
              <pc:sldMasterMk cId="3959746906" sldId="2147483660"/>
              <pc:sldLayoutMk cId="265237884" sldId="2147483671"/>
              <ac:spMk id="16" creationId="{40A6001B-B4DE-0567-E588-FDAAA18302C9}"/>
            </ac:spMkLst>
          </pc:spChg>
          <pc:grpChg chg="add mod">
            <ac:chgData name="Alisha Silvia Mercedes Hall" userId="2d05916f-0a65-40fb-890b-3da59756b658" providerId="ADAL" clId="{76CED088-0090-CB49-9B9D-1CB117514A96}" dt="2023-03-29T09:24:00.827" v="88"/>
            <ac:grpSpMkLst>
              <pc:docMk/>
              <pc:sldMasterMk cId="3959746906" sldId="2147483660"/>
              <pc:sldLayoutMk cId="265237884" sldId="2147483671"/>
              <ac:grpSpMk id="7" creationId="{169464FD-5B81-B2EF-058B-D530E210ADEF}"/>
            </ac:grpSpMkLst>
          </pc:grpChg>
        </pc:sldLayoutChg>
      </pc:sldMasterChg>
    </pc:docChg>
  </pc:docChgLst>
  <pc:docChgLst>
    <pc:chgData name="Jessica Rose Mundy" userId="S::au730980@uni.au.dk::47a4432f-3287-4610-8c9a-e653a97aba7e" providerId="AD" clId="Web-{F3620678-2244-4D41-BFD6-76F7DED7597F}"/>
    <pc:docChg chg="addSld modSld">
      <pc:chgData name="Jessica Rose Mundy" userId="S::au730980@uni.au.dk::47a4432f-3287-4610-8c9a-e653a97aba7e" providerId="AD" clId="Web-{F3620678-2244-4D41-BFD6-76F7DED7597F}" dt="2023-03-29T10:47:36.473" v="27" actId="1076"/>
      <pc:docMkLst>
        <pc:docMk/>
      </pc:docMkLst>
      <pc:sldChg chg="addSp delSp modSp new">
        <pc:chgData name="Jessica Rose Mundy" userId="S::au730980@uni.au.dk::47a4432f-3287-4610-8c9a-e653a97aba7e" providerId="AD" clId="Web-{F3620678-2244-4D41-BFD6-76F7DED7597F}" dt="2023-03-29T10:47:36.473" v="27" actId="1076"/>
        <pc:sldMkLst>
          <pc:docMk/>
          <pc:sldMk cId="1985535176" sldId="263"/>
        </pc:sldMkLst>
        <pc:spChg chg="mod">
          <ac:chgData name="Jessica Rose Mundy" userId="S::au730980@uni.au.dk::47a4432f-3287-4610-8c9a-e653a97aba7e" providerId="AD" clId="Web-{F3620678-2244-4D41-BFD6-76F7DED7597F}" dt="2023-03-29T10:47:05.083" v="18" actId="20577"/>
          <ac:spMkLst>
            <pc:docMk/>
            <pc:sldMk cId="1985535176" sldId="263"/>
            <ac:spMk id="2" creationId="{1051E735-6A8E-FD01-DEE1-DD4230FAE674}"/>
          </ac:spMkLst>
        </pc:spChg>
        <pc:spChg chg="del mod">
          <ac:chgData name="Jessica Rose Mundy" userId="S::au730980@uni.au.dk::47a4432f-3287-4610-8c9a-e653a97aba7e" providerId="AD" clId="Web-{F3620678-2244-4D41-BFD6-76F7DED7597F}" dt="2023-03-29T10:47:10.645" v="20"/>
          <ac:spMkLst>
            <pc:docMk/>
            <pc:sldMk cId="1985535176" sldId="263"/>
            <ac:spMk id="3" creationId="{A19E3859-DC88-1765-5E78-5C1B2E73FCC3}"/>
          </ac:spMkLst>
        </pc:spChg>
        <pc:picChg chg="add mod">
          <ac:chgData name="Jessica Rose Mundy" userId="S::au730980@uni.au.dk::47a4432f-3287-4610-8c9a-e653a97aba7e" providerId="AD" clId="Web-{F3620678-2244-4D41-BFD6-76F7DED7597F}" dt="2023-03-29T10:47:36.473" v="27" actId="1076"/>
          <ac:picMkLst>
            <pc:docMk/>
            <pc:sldMk cId="1985535176" sldId="263"/>
            <ac:picMk id="6" creationId="{F7CEAB6C-15A2-8444-5686-E56C4EDDC2D7}"/>
          </ac:picMkLst>
        </pc:picChg>
      </pc:sldChg>
    </pc:docChg>
  </pc:docChgLst>
  <pc:docChgLst>
    <pc:chgData name="Jessica Rose Mundy" userId="S::au730980@uni.au.dk::47a4432f-3287-4610-8c9a-e653a97aba7e" providerId="AD" clId="Web-{D7C3BB06-27D4-4400-9FF3-F5E0D70C0ECE}"/>
    <pc:docChg chg="modSld">
      <pc:chgData name="Jessica Rose Mundy" userId="S::au730980@uni.au.dk::47a4432f-3287-4610-8c9a-e653a97aba7e" providerId="AD" clId="Web-{D7C3BB06-27D4-4400-9FF3-F5E0D70C0ECE}" dt="2023-06-13T11:28:48.717" v="6" actId="1076"/>
      <pc:docMkLst>
        <pc:docMk/>
      </pc:docMkLst>
      <pc:sldChg chg="addSp delSp modSp">
        <pc:chgData name="Jessica Rose Mundy" userId="S::au730980@uni.au.dk::47a4432f-3287-4610-8c9a-e653a97aba7e" providerId="AD" clId="Web-{D7C3BB06-27D4-4400-9FF3-F5E0D70C0ECE}" dt="2023-06-13T11:28:48.717" v="6" actId="1076"/>
        <pc:sldMkLst>
          <pc:docMk/>
          <pc:sldMk cId="2858211089" sldId="270"/>
        </pc:sldMkLst>
        <pc:picChg chg="add mod">
          <ac:chgData name="Jessica Rose Mundy" userId="S::au730980@uni.au.dk::47a4432f-3287-4610-8c9a-e653a97aba7e" providerId="AD" clId="Web-{D7C3BB06-27D4-4400-9FF3-F5E0D70C0ECE}" dt="2023-06-13T11:28:48.717" v="6" actId="1076"/>
          <ac:picMkLst>
            <pc:docMk/>
            <pc:sldMk cId="2858211089" sldId="270"/>
            <ac:picMk id="4" creationId="{6E8A3A95-7D0C-CCD8-069E-6D1FD37E5A89}"/>
          </ac:picMkLst>
        </pc:picChg>
        <pc:picChg chg="del">
          <ac:chgData name="Jessica Rose Mundy" userId="S::au730980@uni.au.dk::47a4432f-3287-4610-8c9a-e653a97aba7e" providerId="AD" clId="Web-{D7C3BB06-27D4-4400-9FF3-F5E0D70C0ECE}" dt="2023-06-13T11:28:25.935" v="0"/>
          <ac:picMkLst>
            <pc:docMk/>
            <pc:sldMk cId="2858211089" sldId="270"/>
            <ac:picMk id="7" creationId="{B0905549-CF69-8606-47ED-64A850E89967}"/>
          </ac:picMkLst>
        </pc:picChg>
      </pc:sldChg>
    </pc:docChg>
  </pc:docChgLst>
  <pc:docChgLst>
    <pc:chgData name="Hannah Chatwin" userId="S::au711684@uni.au.dk::62f47891-2df0-464e-8db2-8e3abba1ea63" providerId="AD" clId="Web-{B0429883-291C-4940-B110-E24774F8957C}"/>
    <pc:docChg chg="modSld">
      <pc:chgData name="Hannah Chatwin" userId="S::au711684@uni.au.dk::62f47891-2df0-464e-8db2-8e3abba1ea63" providerId="AD" clId="Web-{B0429883-291C-4940-B110-E24774F8957C}" dt="2023-03-30T09:59:44.597" v="118" actId="20577"/>
      <pc:docMkLst>
        <pc:docMk/>
      </pc:docMkLst>
      <pc:sldChg chg="modSp">
        <pc:chgData name="Hannah Chatwin" userId="S::au711684@uni.au.dk::62f47891-2df0-464e-8db2-8e3abba1ea63" providerId="AD" clId="Web-{B0429883-291C-4940-B110-E24774F8957C}" dt="2023-03-30T09:59:44.597" v="118" actId="20577"/>
        <pc:sldMkLst>
          <pc:docMk/>
          <pc:sldMk cId="840414349" sldId="259"/>
        </pc:sldMkLst>
        <pc:spChg chg="mod">
          <ac:chgData name="Hannah Chatwin" userId="S::au711684@uni.au.dk::62f47891-2df0-464e-8db2-8e3abba1ea63" providerId="AD" clId="Web-{B0429883-291C-4940-B110-E24774F8957C}" dt="2023-03-30T09:59:44.597" v="118" actId="20577"/>
          <ac:spMkLst>
            <pc:docMk/>
            <pc:sldMk cId="840414349" sldId="259"/>
            <ac:spMk id="3" creationId="{2F50C58A-F808-47A2-DF18-0716ED52DECD}"/>
          </ac:spMkLst>
        </pc:spChg>
      </pc:sldChg>
      <pc:sldChg chg="modSp">
        <pc:chgData name="Hannah Chatwin" userId="S::au711684@uni.au.dk::62f47891-2df0-464e-8db2-8e3abba1ea63" providerId="AD" clId="Web-{B0429883-291C-4940-B110-E24774F8957C}" dt="2023-03-30T09:58:21.032" v="90"/>
        <pc:sldMkLst>
          <pc:docMk/>
          <pc:sldMk cId="3043391760" sldId="265"/>
        </pc:sldMkLst>
        <pc:graphicFrameChg chg="mod modGraphic">
          <ac:chgData name="Hannah Chatwin" userId="S::au711684@uni.au.dk::62f47891-2df0-464e-8db2-8e3abba1ea63" providerId="AD" clId="Web-{B0429883-291C-4940-B110-E24774F8957C}" dt="2023-03-30T09:58:21.032" v="90"/>
          <ac:graphicFrameMkLst>
            <pc:docMk/>
            <pc:sldMk cId="3043391760" sldId="265"/>
            <ac:graphicFrameMk id="6" creationId="{6FE0FBDD-7EB6-82E4-F422-42B41BB14FAB}"/>
          </ac:graphicFrameMkLst>
        </pc:graphicFrameChg>
      </pc:sldChg>
    </pc:docChg>
  </pc:docChgLst>
  <pc:docChgLst>
    <pc:chgData name="Alisha Silvia Mercedes Hall" userId="S::au734169@uni.au.dk::2d05916f-0a65-40fb-890b-3da59756b658" providerId="AD" clId="Web-{3A46DBD7-0F50-4E44-9DAB-F17B7BF7272A}"/>
    <pc:docChg chg="modSld">
      <pc:chgData name="Alisha Silvia Mercedes Hall" userId="S::au734169@uni.au.dk::2d05916f-0a65-40fb-890b-3da59756b658" providerId="AD" clId="Web-{3A46DBD7-0F50-4E44-9DAB-F17B7BF7272A}" dt="2023-03-29T11:07:20.338" v="2" actId="14100"/>
      <pc:docMkLst>
        <pc:docMk/>
      </pc:docMkLst>
      <pc:sldChg chg="modSp">
        <pc:chgData name="Alisha Silvia Mercedes Hall" userId="S::au734169@uni.au.dk::2d05916f-0a65-40fb-890b-3da59756b658" providerId="AD" clId="Web-{3A46DBD7-0F50-4E44-9DAB-F17B7BF7272A}" dt="2023-03-29T11:07:20.338" v="2" actId="14100"/>
        <pc:sldMkLst>
          <pc:docMk/>
          <pc:sldMk cId="3608969900" sldId="262"/>
        </pc:sldMkLst>
        <pc:picChg chg="mod">
          <ac:chgData name="Alisha Silvia Mercedes Hall" userId="S::au734169@uni.au.dk::2d05916f-0a65-40fb-890b-3da59756b658" providerId="AD" clId="Web-{3A46DBD7-0F50-4E44-9DAB-F17B7BF7272A}" dt="2023-03-29T11:07:20.338" v="2" actId="14100"/>
          <ac:picMkLst>
            <pc:docMk/>
            <pc:sldMk cId="3608969900" sldId="262"/>
            <ac:picMk id="16" creationId="{9234E075-7FD1-A70B-38BB-FA1D1A18016A}"/>
          </ac:picMkLst>
        </pc:picChg>
      </pc:sldChg>
    </pc:docChg>
  </pc:docChgLst>
  <pc:docChgLst>
    <pc:chgData name="Hannah Chatwin" userId="S::au711684@uni.au.dk::62f47891-2df0-464e-8db2-8e3abba1ea63" providerId="AD" clId="Web-{5426D0C3-DBCF-4C63-BFF4-35915B14946A}"/>
    <pc:docChg chg="delSld modSld">
      <pc:chgData name="Hannah Chatwin" userId="S::au711684@uni.au.dk::62f47891-2df0-464e-8db2-8e3abba1ea63" providerId="AD" clId="Web-{5426D0C3-DBCF-4C63-BFF4-35915B14946A}" dt="2023-06-20T14:19:20.867" v="689" actId="20577"/>
      <pc:docMkLst>
        <pc:docMk/>
      </pc:docMkLst>
      <pc:sldChg chg="modNotes">
        <pc:chgData name="Hannah Chatwin" userId="S::au711684@uni.au.dk::62f47891-2df0-464e-8db2-8e3abba1ea63" providerId="AD" clId="Web-{5426D0C3-DBCF-4C63-BFF4-35915B14946A}" dt="2023-06-20T14:17:26.457" v="678"/>
        <pc:sldMkLst>
          <pc:docMk/>
          <pc:sldMk cId="925946102" sldId="271"/>
        </pc:sldMkLst>
      </pc:sldChg>
      <pc:sldChg chg="modSp modNotes">
        <pc:chgData name="Hannah Chatwin" userId="S::au711684@uni.au.dk::62f47891-2df0-464e-8db2-8e3abba1ea63" providerId="AD" clId="Web-{5426D0C3-DBCF-4C63-BFF4-35915B14946A}" dt="2023-06-20T14:18:43.303" v="687" actId="20577"/>
        <pc:sldMkLst>
          <pc:docMk/>
          <pc:sldMk cId="1179613800" sldId="272"/>
        </pc:sldMkLst>
        <pc:spChg chg="mod">
          <ac:chgData name="Hannah Chatwin" userId="S::au711684@uni.au.dk::62f47891-2df0-464e-8db2-8e3abba1ea63" providerId="AD" clId="Web-{5426D0C3-DBCF-4C63-BFF4-35915B14946A}" dt="2023-06-20T14:18:43.303" v="687" actId="20577"/>
          <ac:spMkLst>
            <pc:docMk/>
            <pc:sldMk cId="1179613800" sldId="272"/>
            <ac:spMk id="3" creationId="{3C3951DD-65A6-5B2D-252B-286133CFA02E}"/>
          </ac:spMkLst>
        </pc:spChg>
      </pc:sldChg>
      <pc:sldChg chg="modSp modNotes">
        <pc:chgData name="Hannah Chatwin" userId="S::au711684@uni.au.dk::62f47891-2df0-464e-8db2-8e3abba1ea63" providerId="AD" clId="Web-{5426D0C3-DBCF-4C63-BFF4-35915B14946A}" dt="2023-06-20T14:19:20.867" v="689" actId="20577"/>
        <pc:sldMkLst>
          <pc:docMk/>
          <pc:sldMk cId="3531908483" sldId="274"/>
        </pc:sldMkLst>
        <pc:spChg chg="mod">
          <ac:chgData name="Hannah Chatwin" userId="S::au711684@uni.au.dk::62f47891-2df0-464e-8db2-8e3abba1ea63" providerId="AD" clId="Web-{5426D0C3-DBCF-4C63-BFF4-35915B14946A}" dt="2023-06-20T14:19:20.867" v="689" actId="20577"/>
          <ac:spMkLst>
            <pc:docMk/>
            <pc:sldMk cId="3531908483" sldId="274"/>
            <ac:spMk id="3" creationId="{741065B4-F32F-7755-6981-3E930DDABD43}"/>
          </ac:spMkLst>
        </pc:spChg>
      </pc:sldChg>
      <pc:sldChg chg="modSp modNotes">
        <pc:chgData name="Hannah Chatwin" userId="S::au711684@uni.au.dk::62f47891-2df0-464e-8db2-8e3abba1ea63" providerId="AD" clId="Web-{5426D0C3-DBCF-4C63-BFF4-35915B14946A}" dt="2023-06-20T14:15:50.048" v="590"/>
        <pc:sldMkLst>
          <pc:docMk/>
          <pc:sldMk cId="1364030304" sldId="277"/>
        </pc:sldMkLst>
        <pc:spChg chg="mod">
          <ac:chgData name="Hannah Chatwin" userId="S::au711684@uni.au.dk::62f47891-2df0-464e-8db2-8e3abba1ea63" providerId="AD" clId="Web-{5426D0C3-DBCF-4C63-BFF4-35915B14946A}" dt="2023-06-20T14:14:58.702" v="454" actId="20577"/>
          <ac:spMkLst>
            <pc:docMk/>
            <pc:sldMk cId="1364030304" sldId="277"/>
            <ac:spMk id="3" creationId="{136E0E9A-6F5C-3E9E-A0A7-80431D85177D}"/>
          </ac:spMkLst>
        </pc:spChg>
      </pc:sldChg>
      <pc:sldChg chg="del">
        <pc:chgData name="Hannah Chatwin" userId="S::au711684@uni.au.dk::62f47891-2df0-464e-8db2-8e3abba1ea63" providerId="AD" clId="Web-{5426D0C3-DBCF-4C63-BFF4-35915B14946A}" dt="2023-06-20T14:06:41.265" v="58"/>
        <pc:sldMkLst>
          <pc:docMk/>
          <pc:sldMk cId="4171790455" sldId="296"/>
        </pc:sldMkLst>
      </pc:sldChg>
    </pc:docChg>
  </pc:docChgLst>
  <pc:docChgLst>
    <pc:chgData name="Jessica Rose Mundy" userId="S::au730980@uni.au.dk::47a4432f-3287-4610-8c9a-e653a97aba7e" providerId="AD" clId="Web-{D6654903-65E0-407E-AF7C-AC94D68D0353}"/>
    <pc:docChg chg="delSld modSld">
      <pc:chgData name="Jessica Rose Mundy" userId="S::au730980@uni.au.dk::47a4432f-3287-4610-8c9a-e653a97aba7e" providerId="AD" clId="Web-{D6654903-65E0-407E-AF7C-AC94D68D0353}" dt="2023-06-26T08:00:39.996" v="20" actId="20577"/>
      <pc:docMkLst>
        <pc:docMk/>
      </pc:docMkLst>
      <pc:sldChg chg="del">
        <pc:chgData name="Jessica Rose Mundy" userId="S::au730980@uni.au.dk::47a4432f-3287-4610-8c9a-e653a97aba7e" providerId="AD" clId="Web-{D6654903-65E0-407E-AF7C-AC94D68D0353}" dt="2023-06-26T07:58:27.852" v="0"/>
        <pc:sldMkLst>
          <pc:docMk/>
          <pc:sldMk cId="2146522950" sldId="281"/>
        </pc:sldMkLst>
      </pc:sldChg>
      <pc:sldChg chg="addSp delSp modSp">
        <pc:chgData name="Jessica Rose Mundy" userId="S::au730980@uni.au.dk::47a4432f-3287-4610-8c9a-e653a97aba7e" providerId="AD" clId="Web-{D6654903-65E0-407E-AF7C-AC94D68D0353}" dt="2023-06-26T08:00:39.996" v="20" actId="20577"/>
        <pc:sldMkLst>
          <pc:docMk/>
          <pc:sldMk cId="2299741781" sldId="294"/>
        </pc:sldMkLst>
        <pc:spChg chg="del">
          <ac:chgData name="Jessica Rose Mundy" userId="S::au730980@uni.au.dk::47a4432f-3287-4610-8c9a-e653a97aba7e" providerId="AD" clId="Web-{D6654903-65E0-407E-AF7C-AC94D68D0353}" dt="2023-06-26T07:59:44.636" v="7"/>
          <ac:spMkLst>
            <pc:docMk/>
            <pc:sldMk cId="2299741781" sldId="294"/>
            <ac:spMk id="2" creationId="{4132241D-82FA-2AA6-1F4A-2FECA4551CE2}"/>
          </ac:spMkLst>
        </pc:spChg>
        <pc:spChg chg="add del mod">
          <ac:chgData name="Jessica Rose Mundy" userId="S::au730980@uni.au.dk::47a4432f-3287-4610-8c9a-e653a97aba7e" providerId="AD" clId="Web-{D6654903-65E0-407E-AF7C-AC94D68D0353}" dt="2023-06-26T07:59:20.541" v="3"/>
          <ac:spMkLst>
            <pc:docMk/>
            <pc:sldMk cId="2299741781" sldId="294"/>
            <ac:spMk id="7" creationId="{4CB07701-D2FA-A105-1895-71B686C0E242}"/>
          </ac:spMkLst>
        </pc:spChg>
        <pc:spChg chg="add mod">
          <ac:chgData name="Jessica Rose Mundy" userId="S::au730980@uni.au.dk::47a4432f-3287-4610-8c9a-e653a97aba7e" providerId="AD" clId="Web-{D6654903-65E0-407E-AF7C-AC94D68D0353}" dt="2023-06-26T08:00:39.996" v="20" actId="20577"/>
          <ac:spMkLst>
            <pc:docMk/>
            <pc:sldMk cId="2299741781" sldId="294"/>
            <ac:spMk id="11" creationId="{BF0D5B63-21D6-2FC7-9DF6-56FA0EF231BE}"/>
          </ac:spMkLst>
        </pc:spChg>
        <pc:picChg chg="del">
          <ac:chgData name="Jessica Rose Mundy" userId="S::au730980@uni.au.dk::47a4432f-3287-4610-8c9a-e653a97aba7e" providerId="AD" clId="Web-{D6654903-65E0-407E-AF7C-AC94D68D0353}" dt="2023-06-26T07:59:13.291" v="1"/>
          <ac:picMkLst>
            <pc:docMk/>
            <pc:sldMk cId="2299741781" sldId="294"/>
            <ac:picMk id="6" creationId="{C79CC87C-92A8-FE7C-72AC-66C0A760E8EC}"/>
          </ac:picMkLst>
        </pc:picChg>
        <pc:picChg chg="add mod">
          <ac:chgData name="Jessica Rose Mundy" userId="S::au730980@uni.au.dk::47a4432f-3287-4610-8c9a-e653a97aba7e" providerId="AD" clId="Web-{D6654903-65E0-407E-AF7C-AC94D68D0353}" dt="2023-06-26T08:00:10.292" v="12" actId="14100"/>
          <ac:picMkLst>
            <pc:docMk/>
            <pc:sldMk cId="2299741781" sldId="294"/>
            <ac:picMk id="9" creationId="{4F1DD351-64BA-5F50-B938-781C51E8517F}"/>
          </ac:picMkLst>
        </pc:picChg>
        <pc:picChg chg="add mod">
          <ac:chgData name="Jessica Rose Mundy" userId="S::au730980@uni.au.dk::47a4432f-3287-4610-8c9a-e653a97aba7e" providerId="AD" clId="Web-{D6654903-65E0-407E-AF7C-AC94D68D0353}" dt="2023-06-26T08:00:23.668" v="13" actId="1076"/>
          <ac:picMkLst>
            <pc:docMk/>
            <pc:sldMk cId="2299741781" sldId="294"/>
            <ac:picMk id="10" creationId="{873C5934-9CEF-15CD-35AB-D715C257AF5D}"/>
          </ac:picMkLst>
        </pc:picChg>
      </pc:sldChg>
    </pc:docChg>
  </pc:docChgLst>
  <pc:docChgLst>
    <pc:chgData name="Hannah Chatwin" userId="S::au711684@uni.au.dk::62f47891-2df0-464e-8db2-8e3abba1ea63" providerId="AD" clId="Web-{B84AFF90-8FD9-4705-B8C2-17940E8FFA79}"/>
    <pc:docChg chg="addSld modSld">
      <pc:chgData name="Hannah Chatwin" userId="S::au711684@uni.au.dk::62f47891-2df0-464e-8db2-8e3abba1ea63" providerId="AD" clId="Web-{B84AFF90-8FD9-4705-B8C2-17940E8FFA79}" dt="2023-03-29T06:28:32.179" v="29" actId="20577"/>
      <pc:docMkLst>
        <pc:docMk/>
      </pc:docMkLst>
      <pc:sldChg chg="modSp">
        <pc:chgData name="Hannah Chatwin" userId="S::au711684@uni.au.dk::62f47891-2df0-464e-8db2-8e3abba1ea63" providerId="AD" clId="Web-{B84AFF90-8FD9-4705-B8C2-17940E8FFA79}" dt="2023-03-29T06:28:20.992" v="21" actId="20577"/>
        <pc:sldMkLst>
          <pc:docMk/>
          <pc:sldMk cId="3977048896" sldId="256"/>
        </pc:sldMkLst>
        <pc:spChg chg="mod">
          <ac:chgData name="Hannah Chatwin" userId="S::au711684@uni.au.dk::62f47891-2df0-464e-8db2-8e3abba1ea63" providerId="AD" clId="Web-{B84AFF90-8FD9-4705-B8C2-17940E8FFA79}" dt="2023-03-29T06:28:13.460" v="12" actId="20577"/>
          <ac:spMkLst>
            <pc:docMk/>
            <pc:sldMk cId="3977048896" sldId="256"/>
            <ac:spMk id="2" creationId="{1F75E6F7-6473-F019-C494-46DD3861A8C6}"/>
          </ac:spMkLst>
        </pc:spChg>
        <pc:spChg chg="mod">
          <ac:chgData name="Hannah Chatwin" userId="S::au711684@uni.au.dk::62f47891-2df0-464e-8db2-8e3abba1ea63" providerId="AD" clId="Web-{B84AFF90-8FD9-4705-B8C2-17940E8FFA79}" dt="2023-03-29T06:28:20.992" v="21" actId="20577"/>
          <ac:spMkLst>
            <pc:docMk/>
            <pc:sldMk cId="3977048896" sldId="256"/>
            <ac:spMk id="3" creationId="{B6431298-4855-26CA-ACFD-EE484B8C7237}"/>
          </ac:spMkLst>
        </pc:spChg>
      </pc:sldChg>
      <pc:sldChg chg="modSp new">
        <pc:chgData name="Hannah Chatwin" userId="S::au711684@uni.au.dk::62f47891-2df0-464e-8db2-8e3abba1ea63" providerId="AD" clId="Web-{B84AFF90-8FD9-4705-B8C2-17940E8FFA79}" dt="2023-03-29T06:28:32.179" v="29" actId="20577"/>
        <pc:sldMkLst>
          <pc:docMk/>
          <pc:sldMk cId="4077177447" sldId="257"/>
        </pc:sldMkLst>
        <pc:spChg chg="mod">
          <ac:chgData name="Hannah Chatwin" userId="S::au711684@uni.au.dk::62f47891-2df0-464e-8db2-8e3abba1ea63" providerId="AD" clId="Web-{B84AFF90-8FD9-4705-B8C2-17940E8FFA79}" dt="2023-03-29T06:28:29.335" v="27" actId="20577"/>
          <ac:spMkLst>
            <pc:docMk/>
            <pc:sldMk cId="4077177447" sldId="257"/>
            <ac:spMk id="2" creationId="{4932F630-99FC-ADC7-F83F-69E06254F236}"/>
          </ac:spMkLst>
        </pc:spChg>
        <pc:spChg chg="mod">
          <ac:chgData name="Hannah Chatwin" userId="S::au711684@uni.au.dk::62f47891-2df0-464e-8db2-8e3abba1ea63" providerId="AD" clId="Web-{B84AFF90-8FD9-4705-B8C2-17940E8FFA79}" dt="2023-03-29T06:28:32.179" v="29" actId="20577"/>
          <ac:spMkLst>
            <pc:docMk/>
            <pc:sldMk cId="4077177447" sldId="257"/>
            <ac:spMk id="3" creationId="{7549F2D6-F7A8-B902-1FCE-1C592EBB61A3}"/>
          </ac:spMkLst>
        </pc:spChg>
      </pc:sldChg>
    </pc:docChg>
  </pc:docChgLst>
  <pc:docChgLst>
    <pc:chgData name="Alisha Silvia Mercedes Hall" userId="2d05916f-0a65-40fb-890b-3da59756b658" providerId="ADAL" clId="{F672DA08-044E-6D4B-B2CB-1A606E4BDAF1}"/>
    <pc:docChg chg="undo redo custSel addSld delSld modSld sldOrd modMainMaster">
      <pc:chgData name="Alisha Silvia Mercedes Hall" userId="2d05916f-0a65-40fb-890b-3da59756b658" providerId="ADAL" clId="{F672DA08-044E-6D4B-B2CB-1A606E4BDAF1}" dt="2023-05-17T06:24:31.190" v="13836" actId="20577"/>
      <pc:docMkLst>
        <pc:docMk/>
      </pc:docMkLst>
      <pc:sldChg chg="addSp delSp modSp mod modNotesTx">
        <pc:chgData name="Alisha Silvia Mercedes Hall" userId="2d05916f-0a65-40fb-890b-3da59756b658" providerId="ADAL" clId="{F672DA08-044E-6D4B-B2CB-1A606E4BDAF1}" dt="2023-05-17T06:24:14.264" v="13794" actId="20577"/>
        <pc:sldMkLst>
          <pc:docMk/>
          <pc:sldMk cId="840414349" sldId="259"/>
        </pc:sldMkLst>
        <pc:spChg chg="mod">
          <ac:chgData name="Alisha Silvia Mercedes Hall" userId="2d05916f-0a65-40fb-890b-3da59756b658" providerId="ADAL" clId="{F672DA08-044E-6D4B-B2CB-1A606E4BDAF1}" dt="2023-05-16T23:41:40.553" v="10885" actId="20577"/>
          <ac:spMkLst>
            <pc:docMk/>
            <pc:sldMk cId="840414349" sldId="259"/>
            <ac:spMk id="2" creationId="{57F6FC5F-6B2C-D824-27B1-57AC92CBC9D4}"/>
          </ac:spMkLst>
        </pc:spChg>
        <pc:spChg chg="del mod">
          <ac:chgData name="Alisha Silvia Mercedes Hall" userId="2d05916f-0a65-40fb-890b-3da59756b658" providerId="ADAL" clId="{F672DA08-044E-6D4B-B2CB-1A606E4BDAF1}" dt="2023-05-17T00:33:50.461" v="13496" actId="478"/>
          <ac:spMkLst>
            <pc:docMk/>
            <pc:sldMk cId="840414349" sldId="259"/>
            <ac:spMk id="3" creationId="{2F50C58A-F808-47A2-DF18-0716ED52DECD}"/>
          </ac:spMkLst>
        </pc:spChg>
        <pc:spChg chg="add del mod">
          <ac:chgData name="Alisha Silvia Mercedes Hall" userId="2d05916f-0a65-40fb-890b-3da59756b658" providerId="ADAL" clId="{F672DA08-044E-6D4B-B2CB-1A606E4BDAF1}" dt="2023-05-17T00:33:39.200" v="13495" actId="478"/>
          <ac:spMkLst>
            <pc:docMk/>
            <pc:sldMk cId="840414349" sldId="259"/>
            <ac:spMk id="6" creationId="{9D83B99F-827E-64DF-FF82-2F2C62D34DA0}"/>
          </ac:spMkLst>
        </pc:spChg>
        <pc:spChg chg="add mod">
          <ac:chgData name="Alisha Silvia Mercedes Hall" userId="2d05916f-0a65-40fb-890b-3da59756b658" providerId="ADAL" clId="{F672DA08-044E-6D4B-B2CB-1A606E4BDAF1}" dt="2023-05-17T00:34:26.283" v="13504" actId="20577"/>
          <ac:spMkLst>
            <pc:docMk/>
            <pc:sldMk cId="840414349" sldId="259"/>
            <ac:spMk id="8" creationId="{31573E7E-31E2-ECA9-8E0B-322CEF2FE077}"/>
          </ac:spMkLst>
        </pc:spChg>
      </pc:sldChg>
      <pc:sldChg chg="modSp mod">
        <pc:chgData name="Alisha Silvia Mercedes Hall" userId="2d05916f-0a65-40fb-890b-3da59756b658" providerId="ADAL" clId="{F672DA08-044E-6D4B-B2CB-1A606E4BDAF1}" dt="2023-05-15T09:03:59.539" v="1841" actId="207"/>
        <pc:sldMkLst>
          <pc:docMk/>
          <pc:sldMk cId="3113785111" sldId="260"/>
        </pc:sldMkLst>
        <pc:spChg chg="mod">
          <ac:chgData name="Alisha Silvia Mercedes Hall" userId="2d05916f-0a65-40fb-890b-3da59756b658" providerId="ADAL" clId="{F672DA08-044E-6D4B-B2CB-1A606E4BDAF1}" dt="2023-05-15T09:03:59.539" v="1841" actId="207"/>
          <ac:spMkLst>
            <pc:docMk/>
            <pc:sldMk cId="3113785111" sldId="260"/>
            <ac:spMk id="3" creationId="{2F50C58A-F808-47A2-DF18-0716ED52DECD}"/>
          </ac:spMkLst>
        </pc:spChg>
      </pc:sldChg>
      <pc:sldChg chg="modSp mod">
        <pc:chgData name="Alisha Silvia Mercedes Hall" userId="2d05916f-0a65-40fb-890b-3da59756b658" providerId="ADAL" clId="{F672DA08-044E-6D4B-B2CB-1A606E4BDAF1}" dt="2023-05-15T05:51:17.088" v="523" actId="20577"/>
        <pc:sldMkLst>
          <pc:docMk/>
          <pc:sldMk cId="2775107717" sldId="261"/>
        </pc:sldMkLst>
        <pc:spChg chg="mod">
          <ac:chgData name="Alisha Silvia Mercedes Hall" userId="2d05916f-0a65-40fb-890b-3da59756b658" providerId="ADAL" clId="{F672DA08-044E-6D4B-B2CB-1A606E4BDAF1}" dt="2023-05-15T05:51:17.088" v="523" actId="20577"/>
          <ac:spMkLst>
            <pc:docMk/>
            <pc:sldMk cId="2775107717" sldId="261"/>
            <ac:spMk id="7" creationId="{CCB79F6E-0317-C4B3-1197-9C3698F6FC59}"/>
          </ac:spMkLst>
        </pc:spChg>
      </pc:sldChg>
      <pc:sldChg chg="modSp mod">
        <pc:chgData name="Alisha Silvia Mercedes Hall" userId="2d05916f-0a65-40fb-890b-3da59756b658" providerId="ADAL" clId="{F672DA08-044E-6D4B-B2CB-1A606E4BDAF1}" dt="2023-05-15T09:05:41.947" v="1880" actId="207"/>
        <pc:sldMkLst>
          <pc:docMk/>
          <pc:sldMk cId="3608969900" sldId="262"/>
        </pc:sldMkLst>
        <pc:spChg chg="mod">
          <ac:chgData name="Alisha Silvia Mercedes Hall" userId="2d05916f-0a65-40fb-890b-3da59756b658" providerId="ADAL" clId="{F672DA08-044E-6D4B-B2CB-1A606E4BDAF1}" dt="2023-05-15T06:06:24.451" v="945" actId="20577"/>
          <ac:spMkLst>
            <pc:docMk/>
            <pc:sldMk cId="3608969900" sldId="262"/>
            <ac:spMk id="3" creationId="{3FDFB697-EFDC-B46B-1A67-CCA18CA2914E}"/>
          </ac:spMkLst>
        </pc:spChg>
        <pc:spChg chg="mod">
          <ac:chgData name="Alisha Silvia Mercedes Hall" userId="2d05916f-0a65-40fb-890b-3da59756b658" providerId="ADAL" clId="{F672DA08-044E-6D4B-B2CB-1A606E4BDAF1}" dt="2023-05-15T06:08:56.584" v="957" actId="207"/>
          <ac:spMkLst>
            <pc:docMk/>
            <pc:sldMk cId="3608969900" sldId="262"/>
            <ac:spMk id="6" creationId="{70240E1C-1D37-C563-5762-9F48D5CFCDB8}"/>
          </ac:spMkLst>
        </pc:spChg>
        <pc:spChg chg="mod">
          <ac:chgData name="Alisha Silvia Mercedes Hall" userId="2d05916f-0a65-40fb-890b-3da59756b658" providerId="ADAL" clId="{F672DA08-044E-6D4B-B2CB-1A606E4BDAF1}" dt="2023-05-15T06:07:27.096" v="949" actId="20577"/>
          <ac:spMkLst>
            <pc:docMk/>
            <pc:sldMk cId="3608969900" sldId="262"/>
            <ac:spMk id="7" creationId="{27F8EE88-D685-8ACF-7E53-C8284CA2169F}"/>
          </ac:spMkLst>
        </pc:spChg>
        <pc:spChg chg="mod">
          <ac:chgData name="Alisha Silvia Mercedes Hall" userId="2d05916f-0a65-40fb-890b-3da59756b658" providerId="ADAL" clId="{F672DA08-044E-6D4B-B2CB-1A606E4BDAF1}" dt="2023-05-15T06:06:03.820" v="925" actId="20577"/>
          <ac:spMkLst>
            <pc:docMk/>
            <pc:sldMk cId="3608969900" sldId="262"/>
            <ac:spMk id="9" creationId="{4B27C6E6-8503-108B-3427-8EB598F0CA3E}"/>
          </ac:spMkLst>
        </pc:spChg>
        <pc:spChg chg="mod">
          <ac:chgData name="Alisha Silvia Mercedes Hall" userId="2d05916f-0a65-40fb-890b-3da59756b658" providerId="ADAL" clId="{F672DA08-044E-6D4B-B2CB-1A606E4BDAF1}" dt="2023-05-15T09:05:41.947" v="1880" actId="207"/>
          <ac:spMkLst>
            <pc:docMk/>
            <pc:sldMk cId="3608969900" sldId="262"/>
            <ac:spMk id="18" creationId="{9CD69EDF-F7F1-5277-79B0-E06D46F08122}"/>
          </ac:spMkLst>
        </pc:spChg>
      </pc:sldChg>
      <pc:sldChg chg="addSp delSp modSp mod chgLayout">
        <pc:chgData name="Alisha Silvia Mercedes Hall" userId="2d05916f-0a65-40fb-890b-3da59756b658" providerId="ADAL" clId="{F672DA08-044E-6D4B-B2CB-1A606E4BDAF1}" dt="2023-05-15T09:01:07.841" v="1738" actId="114"/>
        <pc:sldMkLst>
          <pc:docMk/>
          <pc:sldMk cId="1985535176" sldId="263"/>
        </pc:sldMkLst>
        <pc:spChg chg="mod ord">
          <ac:chgData name="Alisha Silvia Mercedes Hall" userId="2d05916f-0a65-40fb-890b-3da59756b658" providerId="ADAL" clId="{F672DA08-044E-6D4B-B2CB-1A606E4BDAF1}" dt="2023-05-15T05:53:50.561" v="545" actId="700"/>
          <ac:spMkLst>
            <pc:docMk/>
            <pc:sldMk cId="1985535176" sldId="263"/>
            <ac:spMk id="2" creationId="{1051E735-6A8E-FD01-DEE1-DD4230FAE674}"/>
          </ac:spMkLst>
        </pc:spChg>
        <pc:spChg chg="mod ord">
          <ac:chgData name="Alisha Silvia Mercedes Hall" userId="2d05916f-0a65-40fb-890b-3da59756b658" providerId="ADAL" clId="{F672DA08-044E-6D4B-B2CB-1A606E4BDAF1}" dt="2023-05-15T05:53:50.561" v="545" actId="700"/>
          <ac:spMkLst>
            <pc:docMk/>
            <pc:sldMk cId="1985535176" sldId="263"/>
            <ac:spMk id="4" creationId="{65C0F9D3-6163-B813-63B0-27C79C3B60FF}"/>
          </ac:spMkLst>
        </pc:spChg>
        <pc:spChg chg="mod ord">
          <ac:chgData name="Alisha Silvia Mercedes Hall" userId="2d05916f-0a65-40fb-890b-3da59756b658" providerId="ADAL" clId="{F672DA08-044E-6D4B-B2CB-1A606E4BDAF1}" dt="2023-05-15T05:53:50.561" v="545" actId="700"/>
          <ac:spMkLst>
            <pc:docMk/>
            <pc:sldMk cId="1985535176" sldId="263"/>
            <ac:spMk id="5" creationId="{6980B362-B501-9672-BDC9-A38B2BF659FF}"/>
          </ac:spMkLst>
        </pc:spChg>
        <pc:spChg chg="add mod ord">
          <ac:chgData name="Alisha Silvia Mercedes Hall" userId="2d05916f-0a65-40fb-890b-3da59756b658" providerId="ADAL" clId="{F672DA08-044E-6D4B-B2CB-1A606E4BDAF1}" dt="2023-05-15T09:01:07.841" v="1738" actId="114"/>
          <ac:spMkLst>
            <pc:docMk/>
            <pc:sldMk cId="1985535176" sldId="263"/>
            <ac:spMk id="7" creationId="{E4BDEBB9-3DB4-AEC7-23B1-80F4C9256CD6}"/>
          </ac:spMkLst>
        </pc:spChg>
        <pc:picChg chg="add del mod">
          <ac:chgData name="Alisha Silvia Mercedes Hall" userId="2d05916f-0a65-40fb-890b-3da59756b658" providerId="ADAL" clId="{F672DA08-044E-6D4B-B2CB-1A606E4BDAF1}" dt="2023-05-15T05:53:42.071" v="544" actId="478"/>
          <ac:picMkLst>
            <pc:docMk/>
            <pc:sldMk cId="1985535176" sldId="263"/>
            <ac:picMk id="3" creationId="{4CA9E1A1-B6EB-8D02-625E-8C29764544C7}"/>
          </ac:picMkLst>
        </pc:picChg>
        <pc:picChg chg="del">
          <ac:chgData name="Alisha Silvia Mercedes Hall" userId="2d05916f-0a65-40fb-890b-3da59756b658" providerId="ADAL" clId="{F672DA08-044E-6D4B-B2CB-1A606E4BDAF1}" dt="2023-05-15T05:48:46.944" v="300" actId="478"/>
          <ac:picMkLst>
            <pc:docMk/>
            <pc:sldMk cId="1985535176" sldId="263"/>
            <ac:picMk id="6" creationId="{F7CEAB6C-15A2-8444-5686-E56C4EDDC2D7}"/>
          </ac:picMkLst>
        </pc:picChg>
      </pc:sldChg>
      <pc:sldChg chg="modSp mod">
        <pc:chgData name="Alisha Silvia Mercedes Hall" userId="2d05916f-0a65-40fb-890b-3da59756b658" providerId="ADAL" clId="{F672DA08-044E-6D4B-B2CB-1A606E4BDAF1}" dt="2023-05-17T06:14:44.883" v="13784" actId="27636"/>
        <pc:sldMkLst>
          <pc:docMk/>
          <pc:sldMk cId="665958007" sldId="264"/>
        </pc:sldMkLst>
        <pc:spChg chg="mod">
          <ac:chgData name="Alisha Silvia Mercedes Hall" userId="2d05916f-0a65-40fb-890b-3da59756b658" providerId="ADAL" clId="{F672DA08-044E-6D4B-B2CB-1A606E4BDAF1}" dt="2023-05-16T21:04:25.778" v="5815" actId="20577"/>
          <ac:spMkLst>
            <pc:docMk/>
            <pc:sldMk cId="665958007" sldId="264"/>
            <ac:spMk id="2" creationId="{BB4D5A70-90B5-0363-E09C-3BAC58EF7B0B}"/>
          </ac:spMkLst>
        </pc:spChg>
        <pc:spChg chg="mod">
          <ac:chgData name="Alisha Silvia Mercedes Hall" userId="2d05916f-0a65-40fb-890b-3da59756b658" providerId="ADAL" clId="{F672DA08-044E-6D4B-B2CB-1A606E4BDAF1}" dt="2023-05-17T06:14:44.883" v="13784" actId="27636"/>
          <ac:spMkLst>
            <pc:docMk/>
            <pc:sldMk cId="665958007" sldId="264"/>
            <ac:spMk id="3" creationId="{9E1BCD70-A01C-47D6-EDAC-CFC046044864}"/>
          </ac:spMkLst>
        </pc:spChg>
      </pc:sldChg>
      <pc:sldChg chg="addSp delSp modSp add mod setBg modNotesTx">
        <pc:chgData name="Alisha Silvia Mercedes Hall" userId="2d05916f-0a65-40fb-890b-3da59756b658" providerId="ADAL" clId="{F672DA08-044E-6D4B-B2CB-1A606E4BDAF1}" dt="2023-05-16T19:59:12.397" v="3584" actId="20577"/>
        <pc:sldMkLst>
          <pc:docMk/>
          <pc:sldMk cId="2085217865" sldId="265"/>
        </pc:sldMkLst>
        <pc:spChg chg="mod">
          <ac:chgData name="Alisha Silvia Mercedes Hall" userId="2d05916f-0a65-40fb-890b-3da59756b658" providerId="ADAL" clId="{F672DA08-044E-6D4B-B2CB-1A606E4BDAF1}" dt="2023-05-15T09:02:08.081" v="1743" actId="26606"/>
          <ac:spMkLst>
            <pc:docMk/>
            <pc:sldMk cId="2085217865" sldId="265"/>
            <ac:spMk id="2" creationId="{1051E735-6A8E-FD01-DEE1-DD4230FAE674}"/>
          </ac:spMkLst>
        </pc:spChg>
        <pc:spChg chg="mod ord">
          <ac:chgData name="Alisha Silvia Mercedes Hall" userId="2d05916f-0a65-40fb-890b-3da59756b658" providerId="ADAL" clId="{F672DA08-044E-6D4B-B2CB-1A606E4BDAF1}" dt="2023-05-15T09:02:08.081" v="1743" actId="26606"/>
          <ac:spMkLst>
            <pc:docMk/>
            <pc:sldMk cId="2085217865" sldId="265"/>
            <ac:spMk id="4" creationId="{65C0F9D3-6163-B813-63B0-27C79C3B60FF}"/>
          </ac:spMkLst>
        </pc:spChg>
        <pc:spChg chg="mod ord">
          <ac:chgData name="Alisha Silvia Mercedes Hall" userId="2d05916f-0a65-40fb-890b-3da59756b658" providerId="ADAL" clId="{F672DA08-044E-6D4B-B2CB-1A606E4BDAF1}" dt="2023-05-15T09:02:08.081" v="1743" actId="26606"/>
          <ac:spMkLst>
            <pc:docMk/>
            <pc:sldMk cId="2085217865" sldId="265"/>
            <ac:spMk id="5" creationId="{6980B362-B501-9672-BDC9-A38B2BF659FF}"/>
          </ac:spMkLst>
        </pc:spChg>
        <pc:spChg chg="add del">
          <ac:chgData name="Alisha Silvia Mercedes Hall" userId="2d05916f-0a65-40fb-890b-3da59756b658" providerId="ADAL" clId="{F672DA08-044E-6D4B-B2CB-1A606E4BDAF1}" dt="2023-05-15T09:02:08.081" v="1743" actId="26606"/>
          <ac:spMkLst>
            <pc:docMk/>
            <pc:sldMk cId="2085217865" sldId="265"/>
            <ac:spMk id="11" creationId="{2151139A-886F-4B97-8815-729AD3831BBD}"/>
          </ac:spMkLst>
        </pc:spChg>
        <pc:spChg chg="add del">
          <ac:chgData name="Alisha Silvia Mercedes Hall" userId="2d05916f-0a65-40fb-890b-3da59756b658" providerId="ADAL" clId="{F672DA08-044E-6D4B-B2CB-1A606E4BDAF1}" dt="2023-05-15T09:02:08.081" v="1743" actId="26606"/>
          <ac:spMkLst>
            <pc:docMk/>
            <pc:sldMk cId="2085217865" sldId="265"/>
            <ac:spMk id="13" creationId="{AB5E08C4-8CDD-4623-A5B8-E998C6DEE3B7}"/>
          </ac:spMkLst>
        </pc:spChg>
        <pc:spChg chg="add del">
          <ac:chgData name="Alisha Silvia Mercedes Hall" userId="2d05916f-0a65-40fb-890b-3da59756b658" providerId="ADAL" clId="{F672DA08-044E-6D4B-B2CB-1A606E4BDAF1}" dt="2023-05-15T09:02:08.081" v="1743" actId="26606"/>
          <ac:spMkLst>
            <pc:docMk/>
            <pc:sldMk cId="2085217865" sldId="265"/>
            <ac:spMk id="15" creationId="{15F33878-D502-4FFA-8ACE-F2AECDB2A23F}"/>
          </ac:spMkLst>
        </pc:spChg>
        <pc:spChg chg="add del">
          <ac:chgData name="Alisha Silvia Mercedes Hall" userId="2d05916f-0a65-40fb-890b-3da59756b658" providerId="ADAL" clId="{F672DA08-044E-6D4B-B2CB-1A606E4BDAF1}" dt="2023-05-15T09:02:08.081" v="1743" actId="26606"/>
          <ac:spMkLst>
            <pc:docMk/>
            <pc:sldMk cId="2085217865" sldId="265"/>
            <ac:spMk id="17" creationId="{D3539FEE-81D3-4406-802E-60B20B16F4F6}"/>
          </ac:spMkLst>
        </pc:spChg>
        <pc:spChg chg="add del">
          <ac:chgData name="Alisha Silvia Mercedes Hall" userId="2d05916f-0a65-40fb-890b-3da59756b658" providerId="ADAL" clId="{F672DA08-044E-6D4B-B2CB-1A606E4BDAF1}" dt="2023-05-15T09:02:08.081" v="1743" actId="26606"/>
          <ac:spMkLst>
            <pc:docMk/>
            <pc:sldMk cId="2085217865" sldId="265"/>
            <ac:spMk id="19" creationId="{DC701763-729E-462F-A5A8-E0DEFEB1E2E4}"/>
          </ac:spMkLst>
        </pc:spChg>
        <pc:picChg chg="del mod ord">
          <ac:chgData name="Alisha Silvia Mercedes Hall" userId="2d05916f-0a65-40fb-890b-3da59756b658" providerId="ADAL" clId="{F672DA08-044E-6D4B-B2CB-1A606E4BDAF1}" dt="2023-05-15T09:02:09.942" v="1745" actId="478"/>
          <ac:picMkLst>
            <pc:docMk/>
            <pc:sldMk cId="2085217865" sldId="265"/>
            <ac:picMk id="3" creationId="{4CA9E1A1-B6EB-8D02-625E-8C29764544C7}"/>
          </ac:picMkLst>
        </pc:picChg>
        <pc:picChg chg="add del mod ord">
          <ac:chgData name="Alisha Silvia Mercedes Hall" userId="2d05916f-0a65-40fb-890b-3da59756b658" providerId="ADAL" clId="{F672DA08-044E-6D4B-B2CB-1A606E4BDAF1}" dt="2023-05-15T09:02:08.524" v="1744"/>
          <ac:picMkLst>
            <pc:docMk/>
            <pc:sldMk cId="2085217865" sldId="265"/>
            <ac:picMk id="6" creationId="{C8A3587D-6499-C1D7-0E05-7B7040DDA9D7}"/>
          </ac:picMkLst>
        </pc:picChg>
        <pc:picChg chg="add mod">
          <ac:chgData name="Alisha Silvia Mercedes Hall" userId="2d05916f-0a65-40fb-890b-3da59756b658" providerId="ADAL" clId="{F672DA08-044E-6D4B-B2CB-1A606E4BDAF1}" dt="2023-05-15T09:02:33.713" v="1776" actId="1036"/>
          <ac:picMkLst>
            <pc:docMk/>
            <pc:sldMk cId="2085217865" sldId="265"/>
            <ac:picMk id="7" creationId="{A5B3ED8A-07D1-E0B5-80CF-9BD2661EAB12}"/>
          </ac:picMkLst>
        </pc:picChg>
        <pc:picChg chg="add mod">
          <ac:chgData name="Alisha Silvia Mercedes Hall" userId="2d05916f-0a65-40fb-890b-3da59756b658" providerId="ADAL" clId="{F672DA08-044E-6D4B-B2CB-1A606E4BDAF1}" dt="2023-05-15T09:02:33.713" v="1776" actId="1036"/>
          <ac:picMkLst>
            <pc:docMk/>
            <pc:sldMk cId="2085217865" sldId="265"/>
            <ac:picMk id="8" creationId="{B7D859D9-AE9F-8C14-15B8-C9EDC3AD8341}"/>
          </ac:picMkLst>
        </pc:picChg>
      </pc:sldChg>
      <pc:sldChg chg="modSp del mod">
        <pc:chgData name="Alisha Silvia Mercedes Hall" userId="2d05916f-0a65-40fb-890b-3da59756b658" providerId="ADAL" clId="{F672DA08-044E-6D4B-B2CB-1A606E4BDAF1}" dt="2023-05-15T05:48:44.129" v="299" actId="2696"/>
        <pc:sldMkLst>
          <pc:docMk/>
          <pc:sldMk cId="3043391760" sldId="265"/>
        </pc:sldMkLst>
        <pc:spChg chg="mod">
          <ac:chgData name="Alisha Silvia Mercedes Hall" userId="2d05916f-0a65-40fb-890b-3da59756b658" providerId="ADAL" clId="{F672DA08-044E-6D4B-B2CB-1A606E4BDAF1}" dt="2023-05-15T05:47:41.901" v="273" actId="20577"/>
          <ac:spMkLst>
            <pc:docMk/>
            <pc:sldMk cId="3043391760" sldId="265"/>
            <ac:spMk id="2" creationId="{3CF310AC-141F-C779-E2AF-C83AED6780EA}"/>
          </ac:spMkLst>
        </pc:spChg>
      </pc:sldChg>
      <pc:sldChg chg="addSp delSp modSp add mod ord setBg modClrScheme modAnim chgLayout modNotesTx">
        <pc:chgData name="Alisha Silvia Mercedes Hall" userId="2d05916f-0a65-40fb-890b-3da59756b658" providerId="ADAL" clId="{F672DA08-044E-6D4B-B2CB-1A606E4BDAF1}" dt="2023-05-17T00:42:03.826" v="13659" actId="207"/>
        <pc:sldMkLst>
          <pc:docMk/>
          <pc:sldMk cId="665941358" sldId="266"/>
        </pc:sldMkLst>
        <pc:spChg chg="mod ord">
          <ac:chgData name="Alisha Silvia Mercedes Hall" userId="2d05916f-0a65-40fb-890b-3da59756b658" providerId="ADAL" clId="{F672DA08-044E-6D4B-B2CB-1A606E4BDAF1}" dt="2023-05-16T23:31:15.827" v="10531" actId="20577"/>
          <ac:spMkLst>
            <pc:docMk/>
            <pc:sldMk cId="665941358" sldId="266"/>
            <ac:spMk id="2" creationId="{1051E735-6A8E-FD01-DEE1-DD4230FAE674}"/>
          </ac:spMkLst>
        </pc:spChg>
        <pc:spChg chg="mod ord">
          <ac:chgData name="Alisha Silvia Mercedes Hall" userId="2d05916f-0a65-40fb-890b-3da59756b658" providerId="ADAL" clId="{F672DA08-044E-6D4B-B2CB-1A606E4BDAF1}" dt="2023-05-16T21:25:16.465" v="6162" actId="26606"/>
          <ac:spMkLst>
            <pc:docMk/>
            <pc:sldMk cId="665941358" sldId="266"/>
            <ac:spMk id="4" creationId="{65C0F9D3-6163-B813-63B0-27C79C3B60FF}"/>
          </ac:spMkLst>
        </pc:spChg>
        <pc:spChg chg="mod ord">
          <ac:chgData name="Alisha Silvia Mercedes Hall" userId="2d05916f-0a65-40fb-890b-3da59756b658" providerId="ADAL" clId="{F672DA08-044E-6D4B-B2CB-1A606E4BDAF1}" dt="2023-05-16T21:25:16.465" v="6162" actId="26606"/>
          <ac:spMkLst>
            <pc:docMk/>
            <pc:sldMk cId="665941358" sldId="266"/>
            <ac:spMk id="5" creationId="{6980B362-B501-9672-BDC9-A38B2BF659FF}"/>
          </ac:spMkLst>
        </pc:spChg>
        <pc:spChg chg="del mod">
          <ac:chgData name="Alisha Silvia Mercedes Hall" userId="2d05916f-0a65-40fb-890b-3da59756b658" providerId="ADAL" clId="{F672DA08-044E-6D4B-B2CB-1A606E4BDAF1}" dt="2023-05-16T20:58:16.785" v="5414"/>
          <ac:spMkLst>
            <pc:docMk/>
            <pc:sldMk cId="665941358" sldId="266"/>
            <ac:spMk id="7" creationId="{E4BDEBB9-3DB4-AEC7-23B1-80F4C9256CD6}"/>
          </ac:spMkLst>
        </pc:spChg>
        <pc:spChg chg="add mod ord">
          <ac:chgData name="Alisha Silvia Mercedes Hall" userId="2d05916f-0a65-40fb-890b-3da59756b658" providerId="ADAL" clId="{F672DA08-044E-6D4B-B2CB-1A606E4BDAF1}" dt="2023-05-17T00:42:03.826" v="13659" actId="207"/>
          <ac:spMkLst>
            <pc:docMk/>
            <pc:sldMk cId="665941358" sldId="266"/>
            <ac:spMk id="8" creationId="{71036541-2E7D-B744-B636-F5EC83A406B5}"/>
          </ac:spMkLst>
        </pc:spChg>
        <pc:spChg chg="add del mod ord">
          <ac:chgData name="Alisha Silvia Mercedes Hall" userId="2d05916f-0a65-40fb-890b-3da59756b658" providerId="ADAL" clId="{F672DA08-044E-6D4B-B2CB-1A606E4BDAF1}" dt="2023-05-16T21:24:42.696" v="6156" actId="700"/>
          <ac:spMkLst>
            <pc:docMk/>
            <pc:sldMk cId="665941358" sldId="266"/>
            <ac:spMk id="9" creationId="{4C1B3C25-7E2B-56A2-D40C-B3FA1DD6A92F}"/>
          </ac:spMkLst>
        </pc:spChg>
        <pc:spChg chg="add del">
          <ac:chgData name="Alisha Silvia Mercedes Hall" userId="2d05916f-0a65-40fb-890b-3da59756b658" providerId="ADAL" clId="{F672DA08-044E-6D4B-B2CB-1A606E4BDAF1}" dt="2023-05-16T21:25:16.465" v="6162" actId="26606"/>
          <ac:spMkLst>
            <pc:docMk/>
            <pc:sldMk cId="665941358" sldId="266"/>
            <ac:spMk id="10" creationId="{99F1FFA9-D672-408C-9220-ADEEC6ABDD09}"/>
          </ac:spMkLst>
        </pc:spChg>
        <pc:spChg chg="add del">
          <ac:chgData name="Alisha Silvia Mercedes Hall" userId="2d05916f-0a65-40fb-890b-3da59756b658" providerId="ADAL" clId="{F672DA08-044E-6D4B-B2CB-1A606E4BDAF1}" dt="2023-05-16T20:58:21.295" v="5420" actId="26606"/>
          <ac:spMkLst>
            <pc:docMk/>
            <pc:sldMk cId="665941358" sldId="266"/>
            <ac:spMk id="11" creationId="{D4771268-CB57-404A-9271-370EB28F6090}"/>
          </ac:spMkLst>
        </pc:spChg>
        <pc:spChg chg="add del">
          <ac:chgData name="Alisha Silvia Mercedes Hall" userId="2d05916f-0a65-40fb-890b-3da59756b658" providerId="ADAL" clId="{F672DA08-044E-6D4B-B2CB-1A606E4BDAF1}" dt="2023-05-16T21:25:12.339" v="6160" actId="26606"/>
          <ac:spMkLst>
            <pc:docMk/>
            <pc:sldMk cId="665941358" sldId="266"/>
            <ac:spMk id="13" creationId="{6ECA6DCB-B7E1-40A9-9524-540C6DA40B1B}"/>
          </ac:spMkLst>
        </pc:spChg>
        <pc:spChg chg="add del mod">
          <ac:chgData name="Alisha Silvia Mercedes Hall" userId="2d05916f-0a65-40fb-890b-3da59756b658" providerId="ADAL" clId="{F672DA08-044E-6D4B-B2CB-1A606E4BDAF1}" dt="2023-05-16T21:25:37.470" v="6170" actId="478"/>
          <ac:spMkLst>
            <pc:docMk/>
            <pc:sldMk cId="665941358" sldId="266"/>
            <ac:spMk id="14" creationId="{C9F2231B-3951-F65C-7B2D-4E69480F9ABB}"/>
          </ac:spMkLst>
        </pc:spChg>
        <pc:spChg chg="add del">
          <ac:chgData name="Alisha Silvia Mercedes Hall" userId="2d05916f-0a65-40fb-890b-3da59756b658" providerId="ADAL" clId="{F672DA08-044E-6D4B-B2CB-1A606E4BDAF1}" dt="2023-05-16T21:25:12.339" v="6160" actId="26606"/>
          <ac:spMkLst>
            <pc:docMk/>
            <pc:sldMk cId="665941358" sldId="266"/>
            <ac:spMk id="19" creationId="{3873B707-463F-40B0-8227-E8CC6C67EB25}"/>
          </ac:spMkLst>
        </pc:spChg>
        <pc:spChg chg="add del">
          <ac:chgData name="Alisha Silvia Mercedes Hall" userId="2d05916f-0a65-40fb-890b-3da59756b658" providerId="ADAL" clId="{F672DA08-044E-6D4B-B2CB-1A606E4BDAF1}" dt="2023-05-16T21:25:12.339" v="6160" actId="26606"/>
          <ac:spMkLst>
            <pc:docMk/>
            <pc:sldMk cId="665941358" sldId="266"/>
            <ac:spMk id="21" creationId="{C13237C8-E62C-4F0D-A318-BD6FB6C2D138}"/>
          </ac:spMkLst>
        </pc:spChg>
        <pc:spChg chg="add mod">
          <ac:chgData name="Alisha Silvia Mercedes Hall" userId="2d05916f-0a65-40fb-890b-3da59756b658" providerId="ADAL" clId="{F672DA08-044E-6D4B-B2CB-1A606E4BDAF1}" dt="2023-05-16T23:47:45.148" v="11502" actId="1036"/>
          <ac:spMkLst>
            <pc:docMk/>
            <pc:sldMk cId="665941358" sldId="266"/>
            <ac:spMk id="22" creationId="{A81E84F3-C4F5-FF66-72E8-2DF5CD974FB1}"/>
          </ac:spMkLst>
        </pc:spChg>
        <pc:spChg chg="add del">
          <ac:chgData name="Alisha Silvia Mercedes Hall" userId="2d05916f-0a65-40fb-890b-3da59756b658" providerId="ADAL" clId="{F672DA08-044E-6D4B-B2CB-1A606E4BDAF1}" dt="2023-05-16T21:25:12.339" v="6160" actId="26606"/>
          <ac:spMkLst>
            <pc:docMk/>
            <pc:sldMk cId="665941358" sldId="266"/>
            <ac:spMk id="23" creationId="{19C9EAEA-39D0-4B0E-A0EB-51E7B26740B1}"/>
          </ac:spMkLst>
        </pc:spChg>
        <pc:spChg chg="add del">
          <ac:chgData name="Alisha Silvia Mercedes Hall" userId="2d05916f-0a65-40fb-890b-3da59756b658" providerId="ADAL" clId="{F672DA08-044E-6D4B-B2CB-1A606E4BDAF1}" dt="2023-05-16T21:25:12.339" v="6160" actId="26606"/>
          <ac:spMkLst>
            <pc:docMk/>
            <pc:sldMk cId="665941358" sldId="266"/>
            <ac:spMk id="25" creationId="{8CB5D2D7-DF65-4E86-BFBA-FFB9B5ACEB64}"/>
          </ac:spMkLst>
        </pc:spChg>
        <pc:grpChg chg="add del">
          <ac:chgData name="Alisha Silvia Mercedes Hall" userId="2d05916f-0a65-40fb-890b-3da59756b658" providerId="ADAL" clId="{F672DA08-044E-6D4B-B2CB-1A606E4BDAF1}" dt="2023-05-16T21:25:12.339" v="6160" actId="26606"/>
          <ac:grpSpMkLst>
            <pc:docMk/>
            <pc:sldMk cId="665941358" sldId="266"/>
            <ac:grpSpMk id="15" creationId="{1DE889C7-FAD6-4397-98E2-05D503484459}"/>
          </ac:grpSpMkLst>
        </pc:grpChg>
        <pc:grpChg chg="add mod">
          <ac:chgData name="Alisha Silvia Mercedes Hall" userId="2d05916f-0a65-40fb-890b-3da59756b658" providerId="ADAL" clId="{F672DA08-044E-6D4B-B2CB-1A606E4BDAF1}" dt="2023-05-16T23:47:45.148" v="11502" actId="1036"/>
          <ac:grpSpMkLst>
            <pc:docMk/>
            <pc:sldMk cId="665941358" sldId="266"/>
            <ac:grpSpMk id="24" creationId="{85A8FA02-45C9-8818-76D7-665159DCEE9D}"/>
          </ac:grpSpMkLst>
        </pc:grpChg>
        <pc:picChg chg="add del mod ord">
          <ac:chgData name="Alisha Silvia Mercedes Hall" userId="2d05916f-0a65-40fb-890b-3da59756b658" providerId="ADAL" clId="{F672DA08-044E-6D4B-B2CB-1A606E4BDAF1}" dt="2023-05-16T23:30:53.174" v="10510" actId="1038"/>
          <ac:picMkLst>
            <pc:docMk/>
            <pc:sldMk cId="665941358" sldId="266"/>
            <ac:picMk id="3" creationId="{1E9042F4-36E4-2641-FE81-B99EBE63A1A9}"/>
          </ac:picMkLst>
        </pc:picChg>
        <pc:picChg chg="add del mod ord">
          <ac:chgData name="Alisha Silvia Mercedes Hall" userId="2d05916f-0a65-40fb-890b-3da59756b658" providerId="ADAL" clId="{F672DA08-044E-6D4B-B2CB-1A606E4BDAF1}" dt="2023-05-16T23:30:58.698" v="10521" actId="1038"/>
          <ac:picMkLst>
            <pc:docMk/>
            <pc:sldMk cId="665941358" sldId="266"/>
            <ac:picMk id="6" creationId="{B6016F2D-71CC-D0DD-9969-3833421A814E}"/>
          </ac:picMkLst>
        </pc:picChg>
        <pc:picChg chg="add del mod">
          <ac:chgData name="Alisha Silvia Mercedes Hall" userId="2d05916f-0a65-40fb-890b-3da59756b658" providerId="ADAL" clId="{F672DA08-044E-6D4B-B2CB-1A606E4BDAF1}" dt="2023-05-16T21:25:35.379" v="6168"/>
          <ac:picMkLst>
            <pc:docMk/>
            <pc:sldMk cId="665941358" sldId="266"/>
            <ac:picMk id="18" creationId="{DF6D66B7-7430-0983-C790-376DF44DE4EE}"/>
          </ac:picMkLst>
        </pc:picChg>
        <pc:picChg chg="add del mod">
          <ac:chgData name="Alisha Silvia Mercedes Hall" userId="2d05916f-0a65-40fb-890b-3da59756b658" providerId="ADAL" clId="{F672DA08-044E-6D4B-B2CB-1A606E4BDAF1}" dt="2023-05-16T21:25:35.379" v="6168"/>
          <ac:picMkLst>
            <pc:docMk/>
            <pc:sldMk cId="665941358" sldId="266"/>
            <ac:picMk id="20" creationId="{478347C2-C3FC-444A-2765-31B949B6B14D}"/>
          </ac:picMkLst>
        </pc:picChg>
        <pc:picChg chg="add mod">
          <ac:chgData name="Alisha Silvia Mercedes Hall" userId="2d05916f-0a65-40fb-890b-3da59756b658" providerId="ADAL" clId="{F672DA08-044E-6D4B-B2CB-1A606E4BDAF1}" dt="2023-05-16T23:47:45.148" v="11502" actId="1036"/>
          <ac:picMkLst>
            <pc:docMk/>
            <pc:sldMk cId="665941358" sldId="266"/>
            <ac:picMk id="4098" creationId="{EFC03480-AC0B-DBCD-2AAB-4772E8F2D438}"/>
          </ac:picMkLst>
        </pc:picChg>
        <pc:picChg chg="add mod">
          <ac:chgData name="Alisha Silvia Mercedes Hall" userId="2d05916f-0a65-40fb-890b-3da59756b658" providerId="ADAL" clId="{F672DA08-044E-6D4B-B2CB-1A606E4BDAF1}" dt="2023-05-16T23:47:45.148" v="11502" actId="1036"/>
          <ac:picMkLst>
            <pc:docMk/>
            <pc:sldMk cId="665941358" sldId="266"/>
            <ac:picMk id="4100" creationId="{31EC851F-E53C-3B62-DC13-BE74CE0D1DA3}"/>
          </ac:picMkLst>
        </pc:picChg>
        <pc:picChg chg="add mod">
          <ac:chgData name="Alisha Silvia Mercedes Hall" userId="2d05916f-0a65-40fb-890b-3da59756b658" providerId="ADAL" clId="{F672DA08-044E-6D4B-B2CB-1A606E4BDAF1}" dt="2023-05-16T23:48:51.762" v="11514" actId="1076"/>
          <ac:picMkLst>
            <pc:docMk/>
            <pc:sldMk cId="665941358" sldId="266"/>
            <ac:picMk id="4102" creationId="{08B7B058-0E46-FD4D-70A7-FA8170447393}"/>
          </ac:picMkLst>
        </pc:picChg>
      </pc:sldChg>
      <pc:sldChg chg="del">
        <pc:chgData name="Alisha Silvia Mercedes Hall" userId="2d05916f-0a65-40fb-890b-3da59756b658" providerId="ADAL" clId="{F672DA08-044E-6D4B-B2CB-1A606E4BDAF1}" dt="2023-05-15T05:48:30.279" v="297" actId="2696"/>
        <pc:sldMkLst>
          <pc:docMk/>
          <pc:sldMk cId="1536112057" sldId="266"/>
        </pc:sldMkLst>
      </pc:sldChg>
      <pc:sldChg chg="del">
        <pc:chgData name="Alisha Silvia Mercedes Hall" userId="2d05916f-0a65-40fb-890b-3da59756b658" providerId="ADAL" clId="{F672DA08-044E-6D4B-B2CB-1A606E4BDAF1}" dt="2023-05-15T05:48:30.279" v="297" actId="2696"/>
        <pc:sldMkLst>
          <pc:docMk/>
          <pc:sldMk cId="643360037" sldId="267"/>
        </pc:sldMkLst>
      </pc:sldChg>
      <pc:sldChg chg="addSp delSp modSp add mod ord setBg addAnim delAnim modNotesTx">
        <pc:chgData name="Alisha Silvia Mercedes Hall" userId="2d05916f-0a65-40fb-890b-3da59756b658" providerId="ADAL" clId="{F672DA08-044E-6D4B-B2CB-1A606E4BDAF1}" dt="2023-05-16T23:43:58.431" v="11211" actId="20577"/>
        <pc:sldMkLst>
          <pc:docMk/>
          <pc:sldMk cId="3796672994" sldId="267"/>
        </pc:sldMkLst>
        <pc:spChg chg="del mod">
          <ac:chgData name="Alisha Silvia Mercedes Hall" userId="2d05916f-0a65-40fb-890b-3da59756b658" providerId="ADAL" clId="{F672DA08-044E-6D4B-B2CB-1A606E4BDAF1}" dt="2023-05-16T23:41:46.183" v="10886" actId="478"/>
          <ac:spMkLst>
            <pc:docMk/>
            <pc:sldMk cId="3796672994" sldId="267"/>
            <ac:spMk id="2" creationId="{1051E735-6A8E-FD01-DEE1-DD4230FAE674}"/>
          </ac:spMkLst>
        </pc:spChg>
        <pc:spChg chg="mod ord">
          <ac:chgData name="Alisha Silvia Mercedes Hall" userId="2d05916f-0a65-40fb-890b-3da59756b658" providerId="ADAL" clId="{F672DA08-044E-6D4B-B2CB-1A606E4BDAF1}" dt="2023-05-15T08:48:53.448" v="1405" actId="26606"/>
          <ac:spMkLst>
            <pc:docMk/>
            <pc:sldMk cId="3796672994" sldId="267"/>
            <ac:spMk id="4" creationId="{65C0F9D3-6163-B813-63B0-27C79C3B60FF}"/>
          </ac:spMkLst>
        </pc:spChg>
        <pc:spChg chg="mod ord">
          <ac:chgData name="Alisha Silvia Mercedes Hall" userId="2d05916f-0a65-40fb-890b-3da59756b658" providerId="ADAL" clId="{F672DA08-044E-6D4B-B2CB-1A606E4BDAF1}" dt="2023-05-15T08:48:53.448" v="1405" actId="26606"/>
          <ac:spMkLst>
            <pc:docMk/>
            <pc:sldMk cId="3796672994" sldId="267"/>
            <ac:spMk id="5" creationId="{6980B362-B501-9672-BDC9-A38B2BF659FF}"/>
          </ac:spMkLst>
        </pc:spChg>
        <pc:spChg chg="del mod">
          <ac:chgData name="Alisha Silvia Mercedes Hall" userId="2d05916f-0a65-40fb-890b-3da59756b658" providerId="ADAL" clId="{F672DA08-044E-6D4B-B2CB-1A606E4BDAF1}" dt="2023-05-15T08:36:38.233" v="1320" actId="478"/>
          <ac:spMkLst>
            <pc:docMk/>
            <pc:sldMk cId="3796672994" sldId="267"/>
            <ac:spMk id="7" creationId="{E4BDEBB9-3DB4-AEC7-23B1-80F4C9256CD6}"/>
          </ac:spMkLst>
        </pc:spChg>
        <pc:spChg chg="add del mod">
          <ac:chgData name="Alisha Silvia Mercedes Hall" userId="2d05916f-0a65-40fb-890b-3da59756b658" providerId="ADAL" clId="{F672DA08-044E-6D4B-B2CB-1A606E4BDAF1}" dt="2023-05-16T23:41:51.008" v="10889"/>
          <ac:spMkLst>
            <pc:docMk/>
            <pc:sldMk cId="3796672994" sldId="267"/>
            <ac:spMk id="11" creationId="{722ACCC9-7D44-1973-2D3A-4BDC2348C478}"/>
          </ac:spMkLst>
        </pc:spChg>
        <pc:spChg chg="add del mod">
          <ac:chgData name="Alisha Silvia Mercedes Hall" userId="2d05916f-0a65-40fb-890b-3da59756b658" providerId="ADAL" clId="{F672DA08-044E-6D4B-B2CB-1A606E4BDAF1}" dt="2023-05-16T23:41:47.921" v="10888"/>
          <ac:spMkLst>
            <pc:docMk/>
            <pc:sldMk cId="3796672994" sldId="267"/>
            <ac:spMk id="12" creationId="{58449C6D-ED4E-CBCB-3DD8-133F881D8260}"/>
          </ac:spMkLst>
        </pc:spChg>
        <pc:spChg chg="add mod">
          <ac:chgData name="Alisha Silvia Mercedes Hall" userId="2d05916f-0a65-40fb-890b-3da59756b658" providerId="ADAL" clId="{F672DA08-044E-6D4B-B2CB-1A606E4BDAF1}" dt="2023-05-16T23:41:51.008" v="10889"/>
          <ac:spMkLst>
            <pc:docMk/>
            <pc:sldMk cId="3796672994" sldId="267"/>
            <ac:spMk id="13" creationId="{54A0BD07-E963-11E7-4F60-0ED7D7D412A1}"/>
          </ac:spMkLst>
        </pc:spChg>
        <pc:spChg chg="add del">
          <ac:chgData name="Alisha Silvia Mercedes Hall" userId="2d05916f-0a65-40fb-890b-3da59756b658" providerId="ADAL" clId="{F672DA08-044E-6D4B-B2CB-1A606E4BDAF1}" dt="2023-05-15T06:10:25.330" v="960" actId="26606"/>
          <ac:spMkLst>
            <pc:docMk/>
            <pc:sldMk cId="3796672994" sldId="267"/>
            <ac:spMk id="1031" creationId="{2C61293E-6EBE-43EF-A52C-9BEBFD7679D4}"/>
          </ac:spMkLst>
        </pc:spChg>
        <pc:spChg chg="add del">
          <ac:chgData name="Alisha Silvia Mercedes Hall" userId="2d05916f-0a65-40fb-890b-3da59756b658" providerId="ADAL" clId="{F672DA08-044E-6D4B-B2CB-1A606E4BDAF1}" dt="2023-05-15T06:10:25.330" v="960" actId="26606"/>
          <ac:spMkLst>
            <pc:docMk/>
            <pc:sldMk cId="3796672994" sldId="267"/>
            <ac:spMk id="1033" creationId="{21540236-BFD5-4A9D-8840-4703E7F76825}"/>
          </ac:spMkLst>
        </pc:spChg>
        <pc:spChg chg="add del">
          <ac:chgData name="Alisha Silvia Mercedes Hall" userId="2d05916f-0a65-40fb-890b-3da59756b658" providerId="ADAL" clId="{F672DA08-044E-6D4B-B2CB-1A606E4BDAF1}" dt="2023-05-15T08:48:53.448" v="1405" actId="26606"/>
          <ac:spMkLst>
            <pc:docMk/>
            <pc:sldMk cId="3796672994" sldId="267"/>
            <ac:spMk id="1036" creationId="{53F29798-D584-4792-9B62-3F5F5C36D619}"/>
          </ac:spMkLst>
        </pc:spChg>
        <pc:spChg chg="add del">
          <ac:chgData name="Alisha Silvia Mercedes Hall" userId="2d05916f-0a65-40fb-890b-3da59756b658" providerId="ADAL" clId="{F672DA08-044E-6D4B-B2CB-1A606E4BDAF1}" dt="2023-05-15T08:43:31.734" v="1393" actId="26606"/>
          <ac:spMkLst>
            <pc:docMk/>
            <pc:sldMk cId="3796672994" sldId="267"/>
            <ac:spMk id="1037" creationId="{72018E1B-E0B9-4440-AFF3-4112E50A2763}"/>
          </ac:spMkLst>
        </pc:spChg>
        <pc:spChg chg="add del">
          <ac:chgData name="Alisha Silvia Mercedes Hall" userId="2d05916f-0a65-40fb-890b-3da59756b658" providerId="ADAL" clId="{F672DA08-044E-6D4B-B2CB-1A606E4BDAF1}" dt="2023-05-15T08:43:32.446" v="1396" actId="26606"/>
          <ac:spMkLst>
            <pc:docMk/>
            <pc:sldMk cId="3796672994" sldId="267"/>
            <ac:spMk id="1039" creationId="{72018E1B-E0B9-4440-AFF3-4112E50A2763}"/>
          </ac:spMkLst>
        </pc:spChg>
        <pc:picChg chg="add mod">
          <ac:chgData name="Alisha Silvia Mercedes Hall" userId="2d05916f-0a65-40fb-890b-3da59756b658" providerId="ADAL" clId="{F672DA08-044E-6D4B-B2CB-1A606E4BDAF1}" dt="2023-05-15T08:48:59.260" v="1408"/>
          <ac:picMkLst>
            <pc:docMk/>
            <pc:sldMk cId="3796672994" sldId="267"/>
            <ac:picMk id="3" creationId="{941F2092-5140-899B-E731-5108EA729460}"/>
          </ac:picMkLst>
        </pc:picChg>
        <pc:picChg chg="add mod">
          <ac:chgData name="Alisha Silvia Mercedes Hall" userId="2d05916f-0a65-40fb-890b-3da59756b658" providerId="ADAL" clId="{F672DA08-044E-6D4B-B2CB-1A606E4BDAF1}" dt="2023-05-15T08:48:59.260" v="1408"/>
          <ac:picMkLst>
            <pc:docMk/>
            <pc:sldMk cId="3796672994" sldId="267"/>
            <ac:picMk id="6" creationId="{C2174B1A-D1AF-DB55-6BA9-7AFEF4A85BC5}"/>
          </ac:picMkLst>
        </pc:picChg>
        <pc:picChg chg="add mod">
          <ac:chgData name="Alisha Silvia Mercedes Hall" userId="2d05916f-0a65-40fb-890b-3da59756b658" providerId="ADAL" clId="{F672DA08-044E-6D4B-B2CB-1A606E4BDAF1}" dt="2023-05-15T08:48:59.260" v="1408"/>
          <ac:picMkLst>
            <pc:docMk/>
            <pc:sldMk cId="3796672994" sldId="267"/>
            <ac:picMk id="8" creationId="{46A6A82B-52AD-CE14-9781-47B9E91CDE9D}"/>
          </ac:picMkLst>
        </pc:picChg>
        <pc:picChg chg="add mod">
          <ac:chgData name="Alisha Silvia Mercedes Hall" userId="2d05916f-0a65-40fb-890b-3da59756b658" providerId="ADAL" clId="{F672DA08-044E-6D4B-B2CB-1A606E4BDAF1}" dt="2023-05-15T08:48:59.260" v="1408"/>
          <ac:picMkLst>
            <pc:docMk/>
            <pc:sldMk cId="3796672994" sldId="267"/>
            <ac:picMk id="9" creationId="{C28C95F5-5C65-53E0-BD8B-2012A3092615}"/>
          </ac:picMkLst>
        </pc:picChg>
        <pc:picChg chg="add mod">
          <ac:chgData name="Alisha Silvia Mercedes Hall" userId="2d05916f-0a65-40fb-890b-3da59756b658" providerId="ADAL" clId="{F672DA08-044E-6D4B-B2CB-1A606E4BDAF1}" dt="2023-05-15T08:48:59.260" v="1408"/>
          <ac:picMkLst>
            <pc:docMk/>
            <pc:sldMk cId="3796672994" sldId="267"/>
            <ac:picMk id="10" creationId="{33D7756E-7FBF-6627-11B8-CBEC48AE8318}"/>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26" creationId="{E33B3CD6-9249-E0FA-3D21-BACD8EC2D5B7}"/>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28" creationId="{659A4190-746C-F3A5-8975-604AAA11BDBE}"/>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30" creationId="{C7C3017B-67A3-A3D4-42C5-475BF74CC40C}"/>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32" creationId="{D608157F-5A4F-0FA0-B82D-D1150D46C67C}"/>
          </ac:picMkLst>
        </pc:picChg>
        <pc:picChg chg="add del mod ord">
          <ac:chgData name="Alisha Silvia Mercedes Hall" userId="2d05916f-0a65-40fb-890b-3da59756b658" providerId="ADAL" clId="{F672DA08-044E-6D4B-B2CB-1A606E4BDAF1}" dt="2023-05-15T08:48:58.668" v="1407" actId="478"/>
          <ac:picMkLst>
            <pc:docMk/>
            <pc:sldMk cId="3796672994" sldId="267"/>
            <ac:picMk id="1034" creationId="{C4F2EB41-BBEA-4CDA-0C95-282DA736DEE8}"/>
          </ac:picMkLst>
        </pc:picChg>
      </pc:sldChg>
      <pc:sldChg chg="del">
        <pc:chgData name="Alisha Silvia Mercedes Hall" userId="2d05916f-0a65-40fb-890b-3da59756b658" providerId="ADAL" clId="{F672DA08-044E-6D4B-B2CB-1A606E4BDAF1}" dt="2023-05-15T05:48:30.279" v="297" actId="2696"/>
        <pc:sldMkLst>
          <pc:docMk/>
          <pc:sldMk cId="800723873" sldId="268"/>
        </pc:sldMkLst>
      </pc:sldChg>
      <pc:sldChg chg="addSp delSp modSp add mod modClrScheme modAnim chgLayout modNotesTx">
        <pc:chgData name="Alisha Silvia Mercedes Hall" userId="2d05916f-0a65-40fb-890b-3da59756b658" providerId="ADAL" clId="{F672DA08-044E-6D4B-B2CB-1A606E4BDAF1}" dt="2023-05-17T06:24:31.190" v="13836" actId="20577"/>
        <pc:sldMkLst>
          <pc:docMk/>
          <pc:sldMk cId="3278922491" sldId="268"/>
        </pc:sldMkLst>
        <pc:spChg chg="mod ord">
          <ac:chgData name="Alisha Silvia Mercedes Hall" userId="2d05916f-0a65-40fb-890b-3da59756b658" providerId="ADAL" clId="{F672DA08-044E-6D4B-B2CB-1A606E4BDAF1}" dt="2023-05-17T00:01:43.027" v="12272" actId="20577"/>
          <ac:spMkLst>
            <pc:docMk/>
            <pc:sldMk cId="3278922491" sldId="268"/>
            <ac:spMk id="2" creationId="{1051E735-6A8E-FD01-DEE1-DD4230FAE674}"/>
          </ac:spMkLst>
        </pc:spChg>
        <pc:spChg chg="add del mod ord">
          <ac:chgData name="Alisha Silvia Mercedes Hall" userId="2d05916f-0a65-40fb-890b-3da59756b658" providerId="ADAL" clId="{F672DA08-044E-6D4B-B2CB-1A606E4BDAF1}" dt="2023-05-16T21:24:27.637" v="6154" actId="700"/>
          <ac:spMkLst>
            <pc:docMk/>
            <pc:sldMk cId="3278922491" sldId="268"/>
            <ac:spMk id="3" creationId="{0232E977-645B-BD4E-42C6-B7DB533B75C4}"/>
          </ac:spMkLst>
        </pc:spChg>
        <pc:spChg chg="mod ord">
          <ac:chgData name="Alisha Silvia Mercedes Hall" userId="2d05916f-0a65-40fb-890b-3da59756b658" providerId="ADAL" clId="{F672DA08-044E-6D4B-B2CB-1A606E4BDAF1}" dt="2023-05-16T21:24:27.637" v="6154" actId="700"/>
          <ac:spMkLst>
            <pc:docMk/>
            <pc:sldMk cId="3278922491" sldId="268"/>
            <ac:spMk id="4" creationId="{65C0F9D3-6163-B813-63B0-27C79C3B60FF}"/>
          </ac:spMkLst>
        </pc:spChg>
        <pc:spChg chg="mod ord">
          <ac:chgData name="Alisha Silvia Mercedes Hall" userId="2d05916f-0a65-40fb-890b-3da59756b658" providerId="ADAL" clId="{F672DA08-044E-6D4B-B2CB-1A606E4BDAF1}" dt="2023-05-16T21:24:27.637" v="6154" actId="700"/>
          <ac:spMkLst>
            <pc:docMk/>
            <pc:sldMk cId="3278922491" sldId="268"/>
            <ac:spMk id="5" creationId="{6980B362-B501-9672-BDC9-A38B2BF659FF}"/>
          </ac:spMkLst>
        </pc:spChg>
        <pc:spChg chg="mod ord">
          <ac:chgData name="Alisha Silvia Mercedes Hall" userId="2d05916f-0a65-40fb-890b-3da59756b658" providerId="ADAL" clId="{F672DA08-044E-6D4B-B2CB-1A606E4BDAF1}" dt="2023-05-17T00:41:01.183" v="13598" actId="20577"/>
          <ac:spMkLst>
            <pc:docMk/>
            <pc:sldMk cId="3278922491" sldId="268"/>
            <ac:spMk id="7" creationId="{E4BDEBB9-3DB4-AEC7-23B1-80F4C9256CD6}"/>
          </ac:spMkLst>
        </pc:spChg>
        <pc:picChg chg="add del mod">
          <ac:chgData name="Alisha Silvia Mercedes Hall" userId="2d05916f-0a65-40fb-890b-3da59756b658" providerId="ADAL" clId="{F672DA08-044E-6D4B-B2CB-1A606E4BDAF1}" dt="2023-05-17T00:22:19.977" v="13054" actId="21"/>
          <ac:picMkLst>
            <pc:docMk/>
            <pc:sldMk cId="3278922491" sldId="268"/>
            <ac:picMk id="2050" creationId="{E97F5FB3-D98E-9C57-C06A-7C3F538F57A8}"/>
          </ac:picMkLst>
        </pc:picChg>
      </pc:sldChg>
      <pc:sldChg chg="del">
        <pc:chgData name="Alisha Silvia Mercedes Hall" userId="2d05916f-0a65-40fb-890b-3da59756b658" providerId="ADAL" clId="{F672DA08-044E-6D4B-B2CB-1A606E4BDAF1}" dt="2023-05-15T05:48:30.279" v="297" actId="2696"/>
        <pc:sldMkLst>
          <pc:docMk/>
          <pc:sldMk cId="60954363" sldId="269"/>
        </pc:sldMkLst>
      </pc:sldChg>
      <pc:sldChg chg="addSp delSp modSp add mod setBg chgLayout modNotesTx">
        <pc:chgData name="Alisha Silvia Mercedes Hall" userId="2d05916f-0a65-40fb-890b-3da59756b658" providerId="ADAL" clId="{F672DA08-044E-6D4B-B2CB-1A606E4BDAF1}" dt="2023-05-16T23:59:11.365" v="12104" actId="20577"/>
        <pc:sldMkLst>
          <pc:docMk/>
          <pc:sldMk cId="2206218575" sldId="269"/>
        </pc:sldMkLst>
        <pc:spChg chg="mod ord">
          <ac:chgData name="Alisha Silvia Mercedes Hall" userId="2d05916f-0a65-40fb-890b-3da59756b658" providerId="ADAL" clId="{F672DA08-044E-6D4B-B2CB-1A606E4BDAF1}" dt="2023-05-16T23:59:11.365" v="12104" actId="20577"/>
          <ac:spMkLst>
            <pc:docMk/>
            <pc:sldMk cId="2206218575" sldId="269"/>
            <ac:spMk id="2" creationId="{1051E735-6A8E-FD01-DEE1-DD4230FAE674}"/>
          </ac:spMkLst>
        </pc:spChg>
        <pc:spChg chg="add mod ord">
          <ac:chgData name="Alisha Silvia Mercedes Hall" userId="2d05916f-0a65-40fb-890b-3da59756b658" providerId="ADAL" clId="{F672DA08-044E-6D4B-B2CB-1A606E4BDAF1}" dt="2023-05-16T22:53:05.080" v="8666" actId="26606"/>
          <ac:spMkLst>
            <pc:docMk/>
            <pc:sldMk cId="2206218575" sldId="269"/>
            <ac:spMk id="3" creationId="{0AA38ABB-D1E8-2068-19CE-262D52FE1A44}"/>
          </ac:spMkLst>
        </pc:spChg>
        <pc:spChg chg="mod ord">
          <ac:chgData name="Alisha Silvia Mercedes Hall" userId="2d05916f-0a65-40fb-890b-3da59756b658" providerId="ADAL" clId="{F672DA08-044E-6D4B-B2CB-1A606E4BDAF1}" dt="2023-05-16T22:53:05.080" v="8666" actId="26606"/>
          <ac:spMkLst>
            <pc:docMk/>
            <pc:sldMk cId="2206218575" sldId="269"/>
            <ac:spMk id="4" creationId="{65C0F9D3-6163-B813-63B0-27C79C3B60FF}"/>
          </ac:spMkLst>
        </pc:spChg>
        <pc:spChg chg="mod ord">
          <ac:chgData name="Alisha Silvia Mercedes Hall" userId="2d05916f-0a65-40fb-890b-3da59756b658" providerId="ADAL" clId="{F672DA08-044E-6D4B-B2CB-1A606E4BDAF1}" dt="2023-05-16T22:53:05.080" v="8666" actId="26606"/>
          <ac:spMkLst>
            <pc:docMk/>
            <pc:sldMk cId="2206218575" sldId="269"/>
            <ac:spMk id="5" creationId="{6980B362-B501-9672-BDC9-A38B2BF659FF}"/>
          </ac:spMkLst>
        </pc:spChg>
        <pc:spChg chg="add del">
          <ac:chgData name="Alisha Silvia Mercedes Hall" userId="2d05916f-0a65-40fb-890b-3da59756b658" providerId="ADAL" clId="{F672DA08-044E-6D4B-B2CB-1A606E4BDAF1}" dt="2023-05-16T22:53:05.080" v="8666" actId="26606"/>
          <ac:spMkLst>
            <pc:docMk/>
            <pc:sldMk cId="2206218575" sldId="269"/>
            <ac:spMk id="16" creationId="{60955315-6EA7-45D9-B619-C39F81C414D7}"/>
          </ac:spMkLst>
        </pc:spChg>
        <pc:spChg chg="add del">
          <ac:chgData name="Alisha Silvia Mercedes Hall" userId="2d05916f-0a65-40fb-890b-3da59756b658" providerId="ADAL" clId="{F672DA08-044E-6D4B-B2CB-1A606E4BDAF1}" dt="2023-05-16T22:53:05.080" v="8666" actId="26606"/>
          <ac:spMkLst>
            <pc:docMk/>
            <pc:sldMk cId="2206218575" sldId="269"/>
            <ac:spMk id="22" creationId="{0DA909B4-15FF-46A6-8A7F-7AEF977FE9ED}"/>
          </ac:spMkLst>
        </pc:spChg>
        <pc:spChg chg="add del">
          <ac:chgData name="Alisha Silvia Mercedes Hall" userId="2d05916f-0a65-40fb-890b-3da59756b658" providerId="ADAL" clId="{F672DA08-044E-6D4B-B2CB-1A606E4BDAF1}" dt="2023-05-16T22:53:05.080" v="8666" actId="26606"/>
          <ac:spMkLst>
            <pc:docMk/>
            <pc:sldMk cId="2206218575" sldId="269"/>
            <ac:spMk id="24" creationId="{1382A32C-5B0C-4B1C-A074-76C6DBCC9F87}"/>
          </ac:spMkLst>
        </pc:spChg>
        <pc:spChg chg="add del">
          <ac:chgData name="Alisha Silvia Mercedes Hall" userId="2d05916f-0a65-40fb-890b-3da59756b658" providerId="ADAL" clId="{F672DA08-044E-6D4B-B2CB-1A606E4BDAF1}" dt="2023-05-16T22:52:03.713" v="8642" actId="26606"/>
          <ac:spMkLst>
            <pc:docMk/>
            <pc:sldMk cId="2206218575" sldId="269"/>
            <ac:spMk id="1035" creationId="{D7F307E1-26FA-4252-94D1-9711C4518CA1}"/>
          </ac:spMkLst>
        </pc:spChg>
        <pc:spChg chg="add del">
          <ac:chgData name="Alisha Silvia Mercedes Hall" userId="2d05916f-0a65-40fb-890b-3da59756b658" providerId="ADAL" clId="{F672DA08-044E-6D4B-B2CB-1A606E4BDAF1}" dt="2023-05-16T22:52:03.713" v="8642" actId="26606"/>
          <ac:spMkLst>
            <pc:docMk/>
            <pc:sldMk cId="2206218575" sldId="269"/>
            <ac:spMk id="1037" creationId="{398DFB7A-5FB9-4FBB-8BD1-0DBC6A3652FB}"/>
          </ac:spMkLst>
        </pc:spChg>
        <pc:spChg chg="add del">
          <ac:chgData name="Alisha Silvia Mercedes Hall" userId="2d05916f-0a65-40fb-890b-3da59756b658" providerId="ADAL" clId="{F672DA08-044E-6D4B-B2CB-1A606E4BDAF1}" dt="2023-05-16T22:52:03.713" v="8642" actId="26606"/>
          <ac:spMkLst>
            <pc:docMk/>
            <pc:sldMk cId="2206218575" sldId="269"/>
            <ac:spMk id="1039" creationId="{357E4EC5-5150-4D8A-B97F-668E90752EC1}"/>
          </ac:spMkLst>
        </pc:spChg>
        <pc:spChg chg="add del">
          <ac:chgData name="Alisha Silvia Mercedes Hall" userId="2d05916f-0a65-40fb-890b-3da59756b658" providerId="ADAL" clId="{F672DA08-044E-6D4B-B2CB-1A606E4BDAF1}" dt="2023-05-16T22:52:03.713" v="8642" actId="26606"/>
          <ac:spMkLst>
            <pc:docMk/>
            <pc:sldMk cId="2206218575" sldId="269"/>
            <ac:spMk id="1041" creationId="{8C818ED5-2F56-4171-9445-3AA4F4462396}"/>
          </ac:spMkLst>
        </pc:spChg>
        <pc:spChg chg="add del">
          <ac:chgData name="Alisha Silvia Mercedes Hall" userId="2d05916f-0a65-40fb-890b-3da59756b658" providerId="ADAL" clId="{F672DA08-044E-6D4B-B2CB-1A606E4BDAF1}" dt="2023-05-16T22:52:03.713" v="8642" actId="26606"/>
          <ac:spMkLst>
            <pc:docMk/>
            <pc:sldMk cId="2206218575" sldId="269"/>
            <ac:spMk id="1043" creationId="{DE74FCE8-866C-4AFA-B45C-FACE2A6094E4}"/>
          </ac:spMkLst>
        </pc:spChg>
        <pc:spChg chg="add del">
          <ac:chgData name="Alisha Silvia Mercedes Hall" userId="2d05916f-0a65-40fb-890b-3da59756b658" providerId="ADAL" clId="{F672DA08-044E-6D4B-B2CB-1A606E4BDAF1}" dt="2023-05-16T22:52:26.734" v="8658"/>
          <ac:spMkLst>
            <pc:docMk/>
            <pc:sldMk cId="2206218575" sldId="269"/>
            <ac:spMk id="1045" creationId="{60955315-6EA7-45D9-B619-C39F81C414D7}"/>
          </ac:spMkLst>
        </pc:spChg>
        <pc:spChg chg="add del">
          <ac:chgData name="Alisha Silvia Mercedes Hall" userId="2d05916f-0a65-40fb-890b-3da59756b658" providerId="ADAL" clId="{F672DA08-044E-6D4B-B2CB-1A606E4BDAF1}" dt="2023-05-16T22:52:26.734" v="8658"/>
          <ac:spMkLst>
            <pc:docMk/>
            <pc:sldMk cId="2206218575" sldId="269"/>
            <ac:spMk id="1048" creationId="{0DA909B4-15FF-46A6-8A7F-7AEF977FE9ED}"/>
          </ac:spMkLst>
        </pc:spChg>
        <pc:spChg chg="add del">
          <ac:chgData name="Alisha Silvia Mercedes Hall" userId="2d05916f-0a65-40fb-890b-3da59756b658" providerId="ADAL" clId="{F672DA08-044E-6D4B-B2CB-1A606E4BDAF1}" dt="2023-05-16T22:52:26.734" v="8658"/>
          <ac:spMkLst>
            <pc:docMk/>
            <pc:sldMk cId="2206218575" sldId="269"/>
            <ac:spMk id="1049" creationId="{1382A32C-5B0C-4B1C-A074-76C6DBCC9F87}"/>
          </ac:spMkLst>
        </pc:spChg>
        <pc:grpChg chg="add del">
          <ac:chgData name="Alisha Silvia Mercedes Hall" userId="2d05916f-0a65-40fb-890b-3da59756b658" providerId="ADAL" clId="{F672DA08-044E-6D4B-B2CB-1A606E4BDAF1}" dt="2023-05-16T22:53:05.080" v="8666" actId="26606"/>
          <ac:grpSpMkLst>
            <pc:docMk/>
            <pc:sldMk cId="2206218575" sldId="269"/>
            <ac:grpSpMk id="18" creationId="{19A6B5CE-CB1D-48EE-8B43-E952235C8371}"/>
          </ac:grpSpMkLst>
        </pc:grpChg>
        <pc:grpChg chg="add del">
          <ac:chgData name="Alisha Silvia Mercedes Hall" userId="2d05916f-0a65-40fb-890b-3da59756b658" providerId="ADAL" clId="{F672DA08-044E-6D4B-B2CB-1A606E4BDAF1}" dt="2023-05-16T22:52:26.734" v="8658"/>
          <ac:grpSpMkLst>
            <pc:docMk/>
            <pc:sldMk cId="2206218575" sldId="269"/>
            <ac:grpSpMk id="1046" creationId="{19A6B5CE-CB1D-48EE-8B43-E952235C8371}"/>
          </ac:grpSpMkLst>
        </pc:grpChg>
        <pc:picChg chg="add del mod ord">
          <ac:chgData name="Alisha Silvia Mercedes Hall" userId="2d05916f-0a65-40fb-890b-3da59756b658" providerId="ADAL" clId="{F672DA08-044E-6D4B-B2CB-1A606E4BDAF1}" dt="2023-05-16T22:55:12.835" v="8723" actId="1036"/>
          <ac:picMkLst>
            <pc:docMk/>
            <pc:sldMk cId="2206218575" sldId="269"/>
            <ac:picMk id="6" creationId="{5A1E998F-5A9C-EED4-82CC-B2BCB58D6B7F}"/>
          </ac:picMkLst>
        </pc:picChg>
        <pc:picChg chg="del">
          <ac:chgData name="Alisha Silvia Mercedes Hall" userId="2d05916f-0a65-40fb-890b-3da59756b658" providerId="ADAL" clId="{F672DA08-044E-6D4B-B2CB-1A606E4BDAF1}" dt="2023-05-15T09:06:20.098" v="1886" actId="478"/>
          <ac:picMkLst>
            <pc:docMk/>
            <pc:sldMk cId="2206218575" sldId="269"/>
            <ac:picMk id="7" creationId="{A5B3ED8A-07D1-E0B5-80CF-9BD2661EAB12}"/>
          </ac:picMkLst>
        </pc:picChg>
        <pc:picChg chg="add del mod ord">
          <ac:chgData name="Alisha Silvia Mercedes Hall" userId="2d05916f-0a65-40fb-890b-3da59756b658" providerId="ADAL" clId="{F672DA08-044E-6D4B-B2CB-1A606E4BDAF1}" dt="2023-05-16T22:54:51.400" v="8711" actId="1076"/>
          <ac:picMkLst>
            <pc:docMk/>
            <pc:sldMk cId="2206218575" sldId="269"/>
            <ac:picMk id="7" creationId="{D4FB6D3B-E308-279B-1CA2-31FB0D260FA0}"/>
          </ac:picMkLst>
        </pc:picChg>
        <pc:picChg chg="add del mod ord">
          <ac:chgData name="Alisha Silvia Mercedes Hall" userId="2d05916f-0a65-40fb-890b-3da59756b658" providerId="ADAL" clId="{F672DA08-044E-6D4B-B2CB-1A606E4BDAF1}" dt="2023-05-16T22:53:42.210" v="8689"/>
          <ac:picMkLst>
            <pc:docMk/>
            <pc:sldMk cId="2206218575" sldId="269"/>
            <ac:picMk id="8" creationId="{19C33723-8CD4-3C94-1F88-EA74880858D0}"/>
          </ac:picMkLst>
        </pc:picChg>
        <pc:picChg chg="del">
          <ac:chgData name="Alisha Silvia Mercedes Hall" userId="2d05916f-0a65-40fb-890b-3da59756b658" providerId="ADAL" clId="{F672DA08-044E-6D4B-B2CB-1A606E4BDAF1}" dt="2023-05-15T09:06:19.225" v="1885" actId="478"/>
          <ac:picMkLst>
            <pc:docMk/>
            <pc:sldMk cId="2206218575" sldId="269"/>
            <ac:picMk id="8" creationId="{B7D859D9-AE9F-8C14-15B8-C9EDC3AD8341}"/>
          </ac:picMkLst>
        </pc:picChg>
        <pc:picChg chg="add del mod">
          <ac:chgData name="Alisha Silvia Mercedes Hall" userId="2d05916f-0a65-40fb-890b-3da59756b658" providerId="ADAL" clId="{F672DA08-044E-6D4B-B2CB-1A606E4BDAF1}" dt="2023-05-16T22:53:42.210" v="8689"/>
          <ac:picMkLst>
            <pc:docMk/>
            <pc:sldMk cId="2206218575" sldId="269"/>
            <ac:picMk id="9" creationId="{66170745-A35C-23AA-94A8-87E104CAA4D0}"/>
          </ac:picMkLst>
        </pc:picChg>
        <pc:picChg chg="add del mod ord">
          <ac:chgData name="Alisha Silvia Mercedes Hall" userId="2d05916f-0a65-40fb-890b-3da59756b658" providerId="ADAL" clId="{F672DA08-044E-6D4B-B2CB-1A606E4BDAF1}" dt="2023-05-16T22:53:42.210" v="8689"/>
          <ac:picMkLst>
            <pc:docMk/>
            <pc:sldMk cId="2206218575" sldId="269"/>
            <ac:picMk id="10" creationId="{365FA1F5-2B6E-C09B-94F8-9C4C5ED1AD04}"/>
          </ac:picMkLst>
        </pc:picChg>
        <pc:picChg chg="add del mod">
          <ac:chgData name="Alisha Silvia Mercedes Hall" userId="2d05916f-0a65-40fb-890b-3da59756b658" providerId="ADAL" clId="{F672DA08-044E-6D4B-B2CB-1A606E4BDAF1}" dt="2023-05-16T22:53:42.210" v="8689"/>
          <ac:picMkLst>
            <pc:docMk/>
            <pc:sldMk cId="2206218575" sldId="269"/>
            <ac:picMk id="11" creationId="{FB4733D4-66B1-0719-044F-8C8251872FAF}"/>
          </ac:picMkLst>
        </pc:picChg>
        <pc:picChg chg="add del mod">
          <ac:chgData name="Alisha Silvia Mercedes Hall" userId="2d05916f-0a65-40fb-890b-3da59756b658" providerId="ADAL" clId="{F672DA08-044E-6D4B-B2CB-1A606E4BDAF1}" dt="2023-05-16T22:53:40.804" v="8687"/>
          <ac:picMkLst>
            <pc:docMk/>
            <pc:sldMk cId="2206218575" sldId="269"/>
            <ac:picMk id="12" creationId="{092F1BBA-4BCC-7A52-F438-7BFC4714193C}"/>
          </ac:picMkLst>
        </pc:picChg>
        <pc:picChg chg="add del mod">
          <ac:chgData name="Alisha Silvia Mercedes Hall" userId="2d05916f-0a65-40fb-890b-3da59756b658" providerId="ADAL" clId="{F672DA08-044E-6D4B-B2CB-1A606E4BDAF1}" dt="2023-05-16T22:53:40.804" v="8687"/>
          <ac:picMkLst>
            <pc:docMk/>
            <pc:sldMk cId="2206218575" sldId="269"/>
            <ac:picMk id="13" creationId="{9B722408-5AA2-DA32-72F6-3F6DF3630A01}"/>
          </ac:picMkLst>
        </pc:picChg>
        <pc:picChg chg="add del mod">
          <ac:chgData name="Alisha Silvia Mercedes Hall" userId="2d05916f-0a65-40fb-890b-3da59756b658" providerId="ADAL" clId="{F672DA08-044E-6D4B-B2CB-1A606E4BDAF1}" dt="2023-05-16T22:53:40.804" v="8687"/>
          <ac:picMkLst>
            <pc:docMk/>
            <pc:sldMk cId="2206218575" sldId="269"/>
            <ac:picMk id="14" creationId="{328035AA-DD0A-42E1-BCD2-5361B59DA110}"/>
          </ac:picMkLst>
        </pc:picChg>
        <pc:picChg chg="add del mod">
          <ac:chgData name="Alisha Silvia Mercedes Hall" userId="2d05916f-0a65-40fb-890b-3da59756b658" providerId="ADAL" clId="{F672DA08-044E-6D4B-B2CB-1A606E4BDAF1}" dt="2023-05-16T22:53:40.804" v="8687"/>
          <ac:picMkLst>
            <pc:docMk/>
            <pc:sldMk cId="2206218575" sldId="269"/>
            <ac:picMk id="15" creationId="{D8BF5BE0-919D-C3EC-100E-B8A7DB9F4B64}"/>
          </ac:picMkLst>
        </pc:picChg>
        <pc:picChg chg="add del mod ord">
          <ac:chgData name="Alisha Silvia Mercedes Hall" userId="2d05916f-0a65-40fb-890b-3da59756b658" providerId="ADAL" clId="{F672DA08-044E-6D4B-B2CB-1A606E4BDAF1}" dt="2023-05-16T22:54:53.069" v="8712" actId="1076"/>
          <ac:picMkLst>
            <pc:docMk/>
            <pc:sldMk cId="2206218575" sldId="269"/>
            <ac:picMk id="1026" creationId="{B8BC36AF-5532-4922-BFE6-4D80CC1ADC93}"/>
          </ac:picMkLst>
        </pc:picChg>
        <pc:picChg chg="add del mod">
          <ac:chgData name="Alisha Silvia Mercedes Hall" userId="2d05916f-0a65-40fb-890b-3da59756b658" providerId="ADAL" clId="{F672DA08-044E-6D4B-B2CB-1A606E4BDAF1}" dt="2023-05-16T22:43:15.174" v="8585"/>
          <ac:picMkLst>
            <pc:docMk/>
            <pc:sldMk cId="2206218575" sldId="269"/>
            <ac:picMk id="1028" creationId="{011DB1BF-C6C5-1579-196E-21AF95EBF494}"/>
          </ac:picMkLst>
        </pc:picChg>
        <pc:picChg chg="add del mod ord">
          <ac:chgData name="Alisha Silvia Mercedes Hall" userId="2d05916f-0a65-40fb-890b-3da59756b658" providerId="ADAL" clId="{F672DA08-044E-6D4B-B2CB-1A606E4BDAF1}" dt="2023-05-16T22:54:59.257" v="8714" actId="1076"/>
          <ac:picMkLst>
            <pc:docMk/>
            <pc:sldMk cId="2206218575" sldId="269"/>
            <ac:picMk id="1030" creationId="{51C0F7C3-FAFE-3BAB-C944-553AF092E422}"/>
          </ac:picMkLst>
        </pc:picChg>
        <pc:picChg chg="add del mod">
          <ac:chgData name="Alisha Silvia Mercedes Hall" userId="2d05916f-0a65-40fb-890b-3da59756b658" providerId="ADAL" clId="{F672DA08-044E-6D4B-B2CB-1A606E4BDAF1}" dt="2023-05-16T23:24:38.912" v="10416" actId="478"/>
          <ac:picMkLst>
            <pc:docMk/>
            <pc:sldMk cId="2206218575" sldId="269"/>
            <ac:picMk id="1032" creationId="{82505948-6375-9A4F-D086-74D339E3135E}"/>
          </ac:picMkLst>
        </pc:picChg>
        <pc:picChg chg="add mod">
          <ac:chgData name="Alisha Silvia Mercedes Hall" userId="2d05916f-0a65-40fb-890b-3da59756b658" providerId="ADAL" clId="{F672DA08-044E-6D4B-B2CB-1A606E4BDAF1}" dt="2023-05-16T23:34:00.356" v="10576" actId="1076"/>
          <ac:picMkLst>
            <pc:docMk/>
            <pc:sldMk cId="2206218575" sldId="269"/>
            <ac:picMk id="1034" creationId="{870905F3-2626-79A0-4A23-36FC8100E1B4}"/>
          </ac:picMkLst>
        </pc:picChg>
      </pc:sldChg>
      <pc:sldChg chg="addSp delSp modSp add del mod ord">
        <pc:chgData name="Alisha Silvia Mercedes Hall" userId="2d05916f-0a65-40fb-890b-3da59756b658" providerId="ADAL" clId="{F672DA08-044E-6D4B-B2CB-1A606E4BDAF1}" dt="2023-05-15T08:54:06.441" v="1617" actId="2696"/>
        <pc:sldMkLst>
          <pc:docMk/>
          <pc:sldMk cId="3242584598" sldId="269"/>
        </pc:sldMkLst>
        <pc:spChg chg="del">
          <ac:chgData name="Alisha Silvia Mercedes Hall" userId="2d05916f-0a65-40fb-890b-3da59756b658" providerId="ADAL" clId="{F672DA08-044E-6D4B-B2CB-1A606E4BDAF1}" dt="2023-05-15T08:50:27.127" v="1452" actId="478"/>
          <ac:spMkLst>
            <pc:docMk/>
            <pc:sldMk cId="3242584598" sldId="269"/>
            <ac:spMk id="3" creationId="{2F50C58A-F808-47A2-DF18-0716ED52DECD}"/>
          </ac:spMkLst>
        </pc:spChg>
        <pc:spChg chg="mod">
          <ac:chgData name="Alisha Silvia Mercedes Hall" userId="2d05916f-0a65-40fb-890b-3da59756b658" providerId="ADAL" clId="{F672DA08-044E-6D4B-B2CB-1A606E4BDAF1}" dt="2023-05-15T08:52:50.981" v="1585" actId="1076"/>
          <ac:spMkLst>
            <pc:docMk/>
            <pc:sldMk cId="3242584598" sldId="269"/>
            <ac:spMk id="6" creationId="{9D83B99F-827E-64DF-FF82-2F2C62D34DA0}"/>
          </ac:spMkLst>
        </pc:spChg>
        <pc:spChg chg="add del mod">
          <ac:chgData name="Alisha Silvia Mercedes Hall" userId="2d05916f-0a65-40fb-890b-3da59756b658" providerId="ADAL" clId="{F672DA08-044E-6D4B-B2CB-1A606E4BDAF1}" dt="2023-05-15T08:50:34.736" v="1455" actId="478"/>
          <ac:spMkLst>
            <pc:docMk/>
            <pc:sldMk cId="3242584598" sldId="269"/>
            <ac:spMk id="8" creationId="{534131DD-7188-8F3A-D333-DE720EA56A8C}"/>
          </ac:spMkLst>
        </pc:spChg>
      </pc:sldChg>
      <pc:sldChg chg="del">
        <pc:chgData name="Alisha Silvia Mercedes Hall" userId="2d05916f-0a65-40fb-890b-3da59756b658" providerId="ADAL" clId="{F672DA08-044E-6D4B-B2CB-1A606E4BDAF1}" dt="2023-05-15T05:48:30.279" v="297" actId="2696"/>
        <pc:sldMkLst>
          <pc:docMk/>
          <pc:sldMk cId="674267361" sldId="270"/>
        </pc:sldMkLst>
      </pc:sldChg>
      <pc:sldChg chg="del">
        <pc:chgData name="Alisha Silvia Mercedes Hall" userId="2d05916f-0a65-40fb-890b-3da59756b658" providerId="ADAL" clId="{F672DA08-044E-6D4B-B2CB-1A606E4BDAF1}" dt="2023-05-15T05:48:30.279" v="297" actId="2696"/>
        <pc:sldMkLst>
          <pc:docMk/>
          <pc:sldMk cId="3036253224" sldId="271"/>
        </pc:sldMkLst>
      </pc:sldChg>
      <pc:sldChg chg="addSp delSp modSp add mod modAnim modNotesTx">
        <pc:chgData name="Alisha Silvia Mercedes Hall" userId="2d05916f-0a65-40fb-890b-3da59756b658" providerId="ADAL" clId="{F672DA08-044E-6D4B-B2CB-1A606E4BDAF1}" dt="2023-05-17T00:40:12.926" v="13580"/>
        <pc:sldMkLst>
          <pc:docMk/>
          <pc:sldMk cId="3380899297" sldId="271"/>
        </pc:sldMkLst>
        <pc:spChg chg="del mod">
          <ac:chgData name="Alisha Silvia Mercedes Hall" userId="2d05916f-0a65-40fb-890b-3da59756b658" providerId="ADAL" clId="{F672DA08-044E-6D4B-B2CB-1A606E4BDAF1}" dt="2023-05-16T20:04:16.813" v="3606" actId="478"/>
          <ac:spMkLst>
            <pc:docMk/>
            <pc:sldMk cId="3380899297" sldId="271"/>
            <ac:spMk id="7" creationId="{E4BDEBB9-3DB4-AEC7-23B1-80F4C9256CD6}"/>
          </ac:spMkLst>
        </pc:spChg>
        <pc:grpChg chg="add mod">
          <ac:chgData name="Alisha Silvia Mercedes Hall" userId="2d05916f-0a65-40fb-890b-3da59756b658" providerId="ADAL" clId="{F672DA08-044E-6D4B-B2CB-1A606E4BDAF1}" dt="2023-05-16T20:08:35.542" v="3617" actId="1076"/>
          <ac:grpSpMkLst>
            <pc:docMk/>
            <pc:sldMk cId="3380899297" sldId="271"/>
            <ac:grpSpMk id="8" creationId="{9F5D71E3-AED9-67DB-A437-B32F9EEC8CEC}"/>
          </ac:grpSpMkLst>
        </pc:grpChg>
        <pc:picChg chg="add mod">
          <ac:chgData name="Alisha Silvia Mercedes Hall" userId="2d05916f-0a65-40fb-890b-3da59756b658" providerId="ADAL" clId="{F672DA08-044E-6D4B-B2CB-1A606E4BDAF1}" dt="2023-05-16T20:04:35.499" v="3615" actId="1035"/>
          <ac:picMkLst>
            <pc:docMk/>
            <pc:sldMk cId="3380899297" sldId="271"/>
            <ac:picMk id="3" creationId="{5502EBB5-88DC-8AD3-15BD-EA3462E86BC2}"/>
          </ac:picMkLst>
        </pc:picChg>
        <pc:picChg chg="add mod">
          <ac:chgData name="Alisha Silvia Mercedes Hall" userId="2d05916f-0a65-40fb-890b-3da59756b658" providerId="ADAL" clId="{F672DA08-044E-6D4B-B2CB-1A606E4BDAF1}" dt="2023-05-16T20:04:24.278" v="3609" actId="1076"/>
          <ac:picMkLst>
            <pc:docMk/>
            <pc:sldMk cId="3380899297" sldId="271"/>
            <ac:picMk id="6" creationId="{18543FCD-9032-56E6-2E34-4965786E0AF0}"/>
          </ac:picMkLst>
        </pc:picChg>
        <pc:picChg chg="add mod">
          <ac:chgData name="Alisha Silvia Mercedes Hall" userId="2d05916f-0a65-40fb-890b-3da59756b658" providerId="ADAL" clId="{F672DA08-044E-6D4B-B2CB-1A606E4BDAF1}" dt="2023-05-16T20:11:25.136" v="3642" actId="14100"/>
          <ac:picMkLst>
            <pc:docMk/>
            <pc:sldMk cId="3380899297" sldId="271"/>
            <ac:picMk id="9" creationId="{EB6B27B3-A203-9E8E-C4FD-7FE29AF11ECB}"/>
          </ac:picMkLst>
        </pc:picChg>
        <pc:picChg chg="add del mod">
          <ac:chgData name="Alisha Silvia Mercedes Hall" userId="2d05916f-0a65-40fb-890b-3da59756b658" providerId="ADAL" clId="{F672DA08-044E-6D4B-B2CB-1A606E4BDAF1}" dt="2023-05-16T23:48:55.983" v="11515" actId="478"/>
          <ac:picMkLst>
            <pc:docMk/>
            <pc:sldMk cId="3380899297" sldId="271"/>
            <ac:picMk id="10" creationId="{991ED49E-ED83-2480-0F4C-79FA95E48462}"/>
          </ac:picMkLst>
        </pc:picChg>
        <pc:picChg chg="add mod">
          <ac:chgData name="Alisha Silvia Mercedes Hall" userId="2d05916f-0a65-40fb-890b-3da59756b658" providerId="ADAL" clId="{F672DA08-044E-6D4B-B2CB-1A606E4BDAF1}" dt="2023-05-16T23:48:56.274" v="11516"/>
          <ac:picMkLst>
            <pc:docMk/>
            <pc:sldMk cId="3380899297" sldId="271"/>
            <ac:picMk id="11" creationId="{3BB645FD-1268-A112-CDC2-EC407ACADCD4}"/>
          </ac:picMkLst>
        </pc:picChg>
        <pc:inkChg chg="add del">
          <ac:chgData name="Alisha Silvia Mercedes Hall" userId="2d05916f-0a65-40fb-890b-3da59756b658" providerId="ADAL" clId="{F672DA08-044E-6D4B-B2CB-1A606E4BDAF1}" dt="2023-05-17T00:38:38.796" v="13550" actId="9405"/>
          <ac:inkMkLst>
            <pc:docMk/>
            <pc:sldMk cId="3380899297" sldId="271"/>
            <ac:inkMk id="7" creationId="{6EF3CE51-46CB-3D34-FD3D-9C384EC34BDC}"/>
          </ac:inkMkLst>
        </pc:inkChg>
        <pc:inkChg chg="add del">
          <ac:chgData name="Alisha Silvia Mercedes Hall" userId="2d05916f-0a65-40fb-890b-3da59756b658" providerId="ADAL" clId="{F672DA08-044E-6D4B-B2CB-1A606E4BDAF1}" dt="2023-05-17T00:38:42.348" v="13552" actId="9405"/>
          <ac:inkMkLst>
            <pc:docMk/>
            <pc:sldMk cId="3380899297" sldId="271"/>
            <ac:inkMk id="10" creationId="{F6C5BD77-7D4B-99C0-C6AE-DFAD9642F7BE}"/>
          </ac:inkMkLst>
        </pc:inkChg>
        <pc:inkChg chg="add mod">
          <ac:chgData name="Alisha Silvia Mercedes Hall" userId="2d05916f-0a65-40fb-890b-3da59756b658" providerId="ADAL" clId="{F672DA08-044E-6D4B-B2CB-1A606E4BDAF1}" dt="2023-05-17T00:39:25.366" v="13568" actId="1038"/>
          <ac:inkMkLst>
            <pc:docMk/>
            <pc:sldMk cId="3380899297" sldId="271"/>
            <ac:inkMk id="12" creationId="{175B5598-6A8B-DC88-C3E2-83617F2F613B}"/>
          </ac:inkMkLst>
        </pc:inkChg>
        <pc:inkChg chg="add del">
          <ac:chgData name="Alisha Silvia Mercedes Hall" userId="2d05916f-0a65-40fb-890b-3da59756b658" providerId="ADAL" clId="{F672DA08-044E-6D4B-B2CB-1A606E4BDAF1}" dt="2023-05-17T00:38:50.047" v="13555" actId="9405"/>
          <ac:inkMkLst>
            <pc:docMk/>
            <pc:sldMk cId="3380899297" sldId="271"/>
            <ac:inkMk id="13" creationId="{0D70C5A2-2746-D11C-EE45-7D4D91240A2E}"/>
          </ac:inkMkLst>
        </pc:inkChg>
        <pc:inkChg chg="add mod">
          <ac:chgData name="Alisha Silvia Mercedes Hall" userId="2d05916f-0a65-40fb-890b-3da59756b658" providerId="ADAL" clId="{F672DA08-044E-6D4B-B2CB-1A606E4BDAF1}" dt="2023-05-17T00:39:22.542" v="13565" actId="1037"/>
          <ac:inkMkLst>
            <pc:docMk/>
            <pc:sldMk cId="3380899297" sldId="271"/>
            <ac:inkMk id="14" creationId="{C5B1782B-691A-DFDB-CCA3-F8C608F83DF1}"/>
          </ac:inkMkLst>
        </pc:inkChg>
      </pc:sldChg>
      <pc:sldChg chg="addSp delSp modSp add mod modNotesTx">
        <pc:chgData name="Alisha Silvia Mercedes Hall" userId="2d05916f-0a65-40fb-890b-3da59756b658" providerId="ADAL" clId="{F672DA08-044E-6D4B-B2CB-1A606E4BDAF1}" dt="2023-05-17T00:37:08.671" v="13545" actId="20577"/>
        <pc:sldMkLst>
          <pc:docMk/>
          <pc:sldMk cId="2672695482" sldId="272"/>
        </pc:sldMkLst>
        <pc:spChg chg="mod">
          <ac:chgData name="Alisha Silvia Mercedes Hall" userId="2d05916f-0a65-40fb-890b-3da59756b658" providerId="ADAL" clId="{F672DA08-044E-6D4B-B2CB-1A606E4BDAF1}" dt="2023-05-16T23:59:02.783" v="12075" actId="20577"/>
          <ac:spMkLst>
            <pc:docMk/>
            <pc:sldMk cId="2672695482" sldId="272"/>
            <ac:spMk id="2" creationId="{1051E735-6A8E-FD01-DEE1-DD4230FAE674}"/>
          </ac:spMkLst>
        </pc:spChg>
        <pc:spChg chg="mod">
          <ac:chgData name="Alisha Silvia Mercedes Hall" userId="2d05916f-0a65-40fb-890b-3da59756b658" providerId="ADAL" clId="{F672DA08-044E-6D4B-B2CB-1A606E4BDAF1}" dt="2023-05-16T23:55:24.662" v="11648" actId="20577"/>
          <ac:spMkLst>
            <pc:docMk/>
            <pc:sldMk cId="2672695482" sldId="272"/>
            <ac:spMk id="3" creationId="{0AA38ABB-D1E8-2068-19CE-262D52FE1A44}"/>
          </ac:spMkLst>
        </pc:spChg>
        <pc:spChg chg="add del">
          <ac:chgData name="Alisha Silvia Mercedes Hall" userId="2d05916f-0a65-40fb-890b-3da59756b658" providerId="ADAL" clId="{F672DA08-044E-6D4B-B2CB-1A606E4BDAF1}" dt="2023-05-16T23:36:29.833" v="10590"/>
          <ac:spMkLst>
            <pc:docMk/>
            <pc:sldMk cId="2672695482" sldId="272"/>
            <ac:spMk id="8" creationId="{0B1B6FBB-7B15-C61A-6790-D4B87551C7F5}"/>
          </ac:spMkLst>
        </pc:spChg>
        <pc:picChg chg="add del mod">
          <ac:chgData name="Alisha Silvia Mercedes Hall" userId="2d05916f-0a65-40fb-890b-3da59756b658" providerId="ADAL" clId="{F672DA08-044E-6D4B-B2CB-1A606E4BDAF1}" dt="2023-05-16T23:19:28.507" v="10214" actId="478"/>
          <ac:picMkLst>
            <pc:docMk/>
            <pc:sldMk cId="2672695482" sldId="272"/>
            <ac:picMk id="6" creationId="{57AF6FD0-DE6E-3DDE-2EEE-4BAF025B82FA}"/>
          </ac:picMkLst>
        </pc:picChg>
        <pc:picChg chg="add del mod">
          <ac:chgData name="Alisha Silvia Mercedes Hall" userId="2d05916f-0a65-40fb-890b-3da59756b658" providerId="ADAL" clId="{F672DA08-044E-6D4B-B2CB-1A606E4BDAF1}" dt="2023-05-16T23:34:34.835" v="10583" actId="478"/>
          <ac:picMkLst>
            <pc:docMk/>
            <pc:sldMk cId="2672695482" sldId="272"/>
            <ac:picMk id="7" creationId="{AAFED939-6857-AC3F-C529-6AC98E82F486}"/>
          </ac:picMkLst>
        </pc:picChg>
        <pc:picChg chg="add del mod">
          <ac:chgData name="Alisha Silvia Mercedes Hall" userId="2d05916f-0a65-40fb-890b-3da59756b658" providerId="ADAL" clId="{F672DA08-044E-6D4B-B2CB-1A606E4BDAF1}" dt="2023-05-16T23:38:25.402" v="10600" actId="478"/>
          <ac:picMkLst>
            <pc:docMk/>
            <pc:sldMk cId="2672695482" sldId="272"/>
            <ac:picMk id="9" creationId="{D79FDF18-ED8A-F763-2C4D-422A5ACC9D87}"/>
          </ac:picMkLst>
        </pc:picChg>
        <pc:picChg chg="add del mod">
          <ac:chgData name="Alisha Silvia Mercedes Hall" userId="2d05916f-0a65-40fb-890b-3da59756b658" providerId="ADAL" clId="{F672DA08-044E-6D4B-B2CB-1A606E4BDAF1}" dt="2023-05-16T23:24:42.083" v="10417" actId="478"/>
          <ac:picMkLst>
            <pc:docMk/>
            <pc:sldMk cId="2672695482" sldId="272"/>
            <ac:picMk id="3074" creationId="{F7498930-4165-7250-D25B-58973298C66A}"/>
          </ac:picMkLst>
        </pc:picChg>
        <pc:picChg chg="add del">
          <ac:chgData name="Alisha Silvia Mercedes Hall" userId="2d05916f-0a65-40fb-890b-3da59756b658" providerId="ADAL" clId="{F672DA08-044E-6D4B-B2CB-1A606E4BDAF1}" dt="2023-05-16T23:33:25.446" v="10573" actId="478"/>
          <ac:picMkLst>
            <pc:docMk/>
            <pc:sldMk cId="2672695482" sldId="272"/>
            <ac:picMk id="3076" creationId="{F75CFB69-4166-8F93-6AA9-105D48A4199B}"/>
          </ac:picMkLst>
        </pc:picChg>
        <pc:picChg chg="add mod">
          <ac:chgData name="Alisha Silvia Mercedes Hall" userId="2d05916f-0a65-40fb-890b-3da59756b658" providerId="ADAL" clId="{F672DA08-044E-6D4B-B2CB-1A606E4BDAF1}" dt="2023-05-16T23:34:33.304" v="10582" actId="1076"/>
          <ac:picMkLst>
            <pc:docMk/>
            <pc:sldMk cId="2672695482" sldId="272"/>
            <ac:picMk id="3078" creationId="{0E13AB53-EB48-DE68-8BF7-BE9413D53677}"/>
          </ac:picMkLst>
        </pc:picChg>
        <pc:picChg chg="add del mod">
          <ac:chgData name="Alisha Silvia Mercedes Hall" userId="2d05916f-0a65-40fb-890b-3da59756b658" providerId="ADAL" clId="{F672DA08-044E-6D4B-B2CB-1A606E4BDAF1}" dt="2023-05-16T23:38:19.424" v="10598" actId="478"/>
          <ac:picMkLst>
            <pc:docMk/>
            <pc:sldMk cId="2672695482" sldId="272"/>
            <ac:picMk id="3080" creationId="{0E3A3DC3-6871-1581-A756-0385A0E0F988}"/>
          </ac:picMkLst>
        </pc:picChg>
      </pc:sldChg>
      <pc:sldChg chg="del">
        <pc:chgData name="Alisha Silvia Mercedes Hall" userId="2d05916f-0a65-40fb-890b-3da59756b658" providerId="ADAL" clId="{F672DA08-044E-6D4B-B2CB-1A606E4BDAF1}" dt="2023-05-15T05:48:30.279" v="297" actId="2696"/>
        <pc:sldMkLst>
          <pc:docMk/>
          <pc:sldMk cId="3569247678" sldId="272"/>
        </pc:sldMkLst>
      </pc:sldChg>
      <pc:sldChg chg="modSp add mod">
        <pc:chgData name="Alisha Silvia Mercedes Hall" userId="2d05916f-0a65-40fb-890b-3da59756b658" providerId="ADAL" clId="{F672DA08-044E-6D4B-B2CB-1A606E4BDAF1}" dt="2023-05-17T06:14:58.068" v="13788" actId="20577"/>
        <pc:sldMkLst>
          <pc:docMk/>
          <pc:sldMk cId="956764766" sldId="273"/>
        </pc:sldMkLst>
        <pc:spChg chg="mod">
          <ac:chgData name="Alisha Silvia Mercedes Hall" userId="2d05916f-0a65-40fb-890b-3da59756b658" providerId="ADAL" clId="{F672DA08-044E-6D4B-B2CB-1A606E4BDAF1}" dt="2023-05-17T06:14:58.068" v="13788" actId="20577"/>
          <ac:spMkLst>
            <pc:docMk/>
            <pc:sldMk cId="956764766" sldId="273"/>
            <ac:spMk id="3" creationId="{9E1BCD70-A01C-47D6-EDAC-CFC046044864}"/>
          </ac:spMkLst>
        </pc:spChg>
      </pc:sldChg>
      <pc:sldChg chg="del">
        <pc:chgData name="Alisha Silvia Mercedes Hall" userId="2d05916f-0a65-40fb-890b-3da59756b658" providerId="ADAL" clId="{F672DA08-044E-6D4B-B2CB-1A606E4BDAF1}" dt="2023-05-15T05:48:30.279" v="297" actId="2696"/>
        <pc:sldMkLst>
          <pc:docMk/>
          <pc:sldMk cId="1236639740" sldId="273"/>
        </pc:sldMkLst>
      </pc:sldChg>
      <pc:sldChg chg="modSp add del mod ord">
        <pc:chgData name="Alisha Silvia Mercedes Hall" userId="2d05916f-0a65-40fb-890b-3da59756b658" providerId="ADAL" clId="{F672DA08-044E-6D4B-B2CB-1A606E4BDAF1}" dt="2023-05-17T00:00:27.560" v="12191" actId="2696"/>
        <pc:sldMkLst>
          <pc:docMk/>
          <pc:sldMk cId="2475194862" sldId="273"/>
        </pc:sldMkLst>
        <pc:spChg chg="mod">
          <ac:chgData name="Alisha Silvia Mercedes Hall" userId="2d05916f-0a65-40fb-890b-3da59756b658" providerId="ADAL" clId="{F672DA08-044E-6D4B-B2CB-1A606E4BDAF1}" dt="2023-05-17T00:00:08.655" v="12189" actId="20577"/>
          <ac:spMkLst>
            <pc:docMk/>
            <pc:sldMk cId="2475194862" sldId="273"/>
            <ac:spMk id="2" creationId="{1051E735-6A8E-FD01-DEE1-DD4230FAE674}"/>
          </ac:spMkLst>
        </pc:spChg>
      </pc:sldChg>
      <pc:sldChg chg="delSp modSp add del mod modNotesTx">
        <pc:chgData name="Alisha Silvia Mercedes Hall" userId="2d05916f-0a65-40fb-890b-3da59756b658" providerId="ADAL" clId="{F672DA08-044E-6D4B-B2CB-1A606E4BDAF1}" dt="2023-05-16T23:44:39.041" v="11213" actId="2696"/>
        <pc:sldMkLst>
          <pc:docMk/>
          <pc:sldMk cId="3126274498" sldId="273"/>
        </pc:sldMkLst>
        <pc:spChg chg="mod">
          <ac:chgData name="Alisha Silvia Mercedes Hall" userId="2d05916f-0a65-40fb-890b-3da59756b658" providerId="ADAL" clId="{F672DA08-044E-6D4B-B2CB-1A606E4BDAF1}" dt="2023-05-16T23:44:30.704" v="11212" actId="20577"/>
          <ac:spMkLst>
            <pc:docMk/>
            <pc:sldMk cId="3126274498" sldId="273"/>
            <ac:spMk id="3" creationId="{0AA38ABB-D1E8-2068-19CE-262D52FE1A44}"/>
          </ac:spMkLst>
        </pc:spChg>
        <pc:picChg chg="del">
          <ac:chgData name="Alisha Silvia Mercedes Hall" userId="2d05916f-0a65-40fb-890b-3da59756b658" providerId="ADAL" clId="{F672DA08-044E-6D4B-B2CB-1A606E4BDAF1}" dt="2023-05-16T23:39:29.904" v="10689" actId="478"/>
          <ac:picMkLst>
            <pc:docMk/>
            <pc:sldMk cId="3126274498" sldId="273"/>
            <ac:picMk id="3078" creationId="{0E13AB53-EB48-DE68-8BF7-BE9413D53677}"/>
          </ac:picMkLst>
        </pc:picChg>
      </pc:sldChg>
      <pc:sldChg chg="del">
        <pc:chgData name="Alisha Silvia Mercedes Hall" userId="2d05916f-0a65-40fb-890b-3da59756b658" providerId="ADAL" clId="{F672DA08-044E-6D4B-B2CB-1A606E4BDAF1}" dt="2023-05-15T05:48:30.279" v="297" actId="2696"/>
        <pc:sldMkLst>
          <pc:docMk/>
          <pc:sldMk cId="3286231021" sldId="274"/>
        </pc:sldMkLst>
      </pc:sldChg>
      <pc:sldChg chg="del">
        <pc:chgData name="Alisha Silvia Mercedes Hall" userId="2d05916f-0a65-40fb-890b-3da59756b658" providerId="ADAL" clId="{F672DA08-044E-6D4B-B2CB-1A606E4BDAF1}" dt="2023-05-15T05:48:30.279" v="297" actId="2696"/>
        <pc:sldMkLst>
          <pc:docMk/>
          <pc:sldMk cId="3667883799" sldId="275"/>
        </pc:sldMkLst>
      </pc:sldChg>
      <pc:sldChg chg="del">
        <pc:chgData name="Alisha Silvia Mercedes Hall" userId="2d05916f-0a65-40fb-890b-3da59756b658" providerId="ADAL" clId="{F672DA08-044E-6D4B-B2CB-1A606E4BDAF1}" dt="2023-05-15T05:48:30.279" v="297" actId="2696"/>
        <pc:sldMkLst>
          <pc:docMk/>
          <pc:sldMk cId="602070712" sldId="276"/>
        </pc:sldMkLst>
      </pc:sldChg>
      <pc:sldMasterChg chg="addSp delSp modSp mod modSldLayout">
        <pc:chgData name="Alisha Silvia Mercedes Hall" userId="2d05916f-0a65-40fb-890b-3da59756b658" providerId="ADAL" clId="{F672DA08-044E-6D4B-B2CB-1A606E4BDAF1}" dt="2023-05-15T05:33:12.835" v="53" actId="478"/>
        <pc:sldMasterMkLst>
          <pc:docMk/>
          <pc:sldMasterMk cId="3959746906" sldId="2147483660"/>
        </pc:sldMasterMkLst>
        <pc:spChg chg="add del mod">
          <ac:chgData name="Alisha Silvia Mercedes Hall" userId="2d05916f-0a65-40fb-890b-3da59756b658" providerId="ADAL" clId="{F672DA08-044E-6D4B-B2CB-1A606E4BDAF1}" dt="2023-05-15T05:33:12.835" v="53" actId="478"/>
          <ac:spMkLst>
            <pc:docMk/>
            <pc:sldMasterMk cId="3959746906" sldId="2147483660"/>
            <ac:spMk id="4" creationId="{00000000-0000-0000-0000-000000000000}"/>
          </ac:spMkLst>
        </pc:spChg>
        <pc:sldLayoutChg chg="addSp delSp modSp mod">
          <pc:chgData name="Alisha Silvia Mercedes Hall" userId="2d05916f-0a65-40fb-890b-3da59756b658" providerId="ADAL" clId="{F672DA08-044E-6D4B-B2CB-1A606E4BDAF1}" dt="2023-05-15T05:33:12.167" v="52" actId="478"/>
          <pc:sldLayoutMkLst>
            <pc:docMk/>
            <pc:sldMasterMk cId="3959746906" sldId="2147483660"/>
            <pc:sldLayoutMk cId="3518393767" sldId="2147483661"/>
          </pc:sldLayoutMkLst>
          <pc:spChg chg="add del mod">
            <ac:chgData name="Alisha Silvia Mercedes Hall" userId="2d05916f-0a65-40fb-890b-3da59756b658" providerId="ADAL" clId="{F672DA08-044E-6D4B-B2CB-1A606E4BDAF1}" dt="2023-05-15T05:33:12.167" v="52" actId="478"/>
            <ac:spMkLst>
              <pc:docMk/>
              <pc:sldMasterMk cId="3959746906" sldId="2147483660"/>
              <pc:sldLayoutMk cId="3518393767" sldId="2147483661"/>
              <ac:spMk id="4" creationId="{00000000-0000-0000-0000-000000000000}"/>
            </ac:spMkLst>
          </pc:spChg>
        </pc:sldLayoutChg>
        <pc:sldLayoutChg chg="addSp delSp mod">
          <pc:chgData name="Alisha Silvia Mercedes Hall" userId="2d05916f-0a65-40fb-890b-3da59756b658" providerId="ADAL" clId="{F672DA08-044E-6D4B-B2CB-1A606E4BDAF1}" dt="2023-05-15T05:33:11.514" v="51" actId="478"/>
          <pc:sldLayoutMkLst>
            <pc:docMk/>
            <pc:sldMasterMk cId="3959746906" sldId="2147483660"/>
            <pc:sldLayoutMk cId="460126034" sldId="2147483662"/>
          </pc:sldLayoutMkLst>
          <pc:spChg chg="add del">
            <ac:chgData name="Alisha Silvia Mercedes Hall" userId="2d05916f-0a65-40fb-890b-3da59756b658" providerId="ADAL" clId="{F672DA08-044E-6D4B-B2CB-1A606E4BDAF1}" dt="2023-05-15T05:33:11.514" v="51" actId="478"/>
            <ac:spMkLst>
              <pc:docMk/>
              <pc:sldMasterMk cId="3959746906" sldId="2147483660"/>
              <pc:sldLayoutMk cId="460126034" sldId="2147483662"/>
              <ac:spMk id="4" creationId="{00000000-0000-0000-0000-000000000000}"/>
            </ac:spMkLst>
          </pc:spChg>
        </pc:sldLayoutChg>
        <pc:sldLayoutChg chg="addSp delSp mod">
          <pc:chgData name="Alisha Silvia Mercedes Hall" userId="2d05916f-0a65-40fb-890b-3da59756b658" providerId="ADAL" clId="{F672DA08-044E-6D4B-B2CB-1A606E4BDAF1}" dt="2023-05-15T05:33:10.978" v="50" actId="478"/>
          <pc:sldLayoutMkLst>
            <pc:docMk/>
            <pc:sldMasterMk cId="3959746906" sldId="2147483660"/>
            <pc:sldLayoutMk cId="1786179495" sldId="2147483663"/>
          </pc:sldLayoutMkLst>
          <pc:spChg chg="add del">
            <ac:chgData name="Alisha Silvia Mercedes Hall" userId="2d05916f-0a65-40fb-890b-3da59756b658" providerId="ADAL" clId="{F672DA08-044E-6D4B-B2CB-1A606E4BDAF1}" dt="2023-05-15T05:33:10.978" v="50" actId="478"/>
            <ac:spMkLst>
              <pc:docMk/>
              <pc:sldMasterMk cId="3959746906" sldId="2147483660"/>
              <pc:sldLayoutMk cId="1786179495" sldId="2147483663"/>
              <ac:spMk id="4" creationId="{00000000-0000-0000-0000-000000000000}"/>
            </ac:spMkLst>
          </pc:spChg>
        </pc:sldLayoutChg>
        <pc:sldLayoutChg chg="addSp delSp mod">
          <pc:chgData name="Alisha Silvia Mercedes Hall" userId="2d05916f-0a65-40fb-890b-3da59756b658" providerId="ADAL" clId="{F672DA08-044E-6D4B-B2CB-1A606E4BDAF1}" dt="2023-05-15T05:33:10.313" v="49" actId="478"/>
          <pc:sldLayoutMkLst>
            <pc:docMk/>
            <pc:sldMasterMk cId="3959746906" sldId="2147483660"/>
            <pc:sldLayoutMk cId="3363620873" sldId="2147483664"/>
          </pc:sldLayoutMkLst>
          <pc:spChg chg="add del">
            <ac:chgData name="Alisha Silvia Mercedes Hall" userId="2d05916f-0a65-40fb-890b-3da59756b658" providerId="ADAL" clId="{F672DA08-044E-6D4B-B2CB-1A606E4BDAF1}" dt="2023-05-15T05:33:10.313" v="49" actId="478"/>
            <ac:spMkLst>
              <pc:docMk/>
              <pc:sldMasterMk cId="3959746906" sldId="2147483660"/>
              <pc:sldLayoutMk cId="3363620873" sldId="2147483664"/>
              <ac:spMk id="5" creationId="{00000000-0000-0000-0000-000000000000}"/>
            </ac:spMkLst>
          </pc:spChg>
        </pc:sldLayoutChg>
        <pc:sldLayoutChg chg="addSp delSp mod">
          <pc:chgData name="Alisha Silvia Mercedes Hall" userId="2d05916f-0a65-40fb-890b-3da59756b658" providerId="ADAL" clId="{F672DA08-044E-6D4B-B2CB-1A606E4BDAF1}" dt="2023-05-15T05:33:09.772" v="48" actId="478"/>
          <pc:sldLayoutMkLst>
            <pc:docMk/>
            <pc:sldMasterMk cId="3959746906" sldId="2147483660"/>
            <pc:sldLayoutMk cId="1734757815" sldId="2147483665"/>
          </pc:sldLayoutMkLst>
          <pc:spChg chg="add del">
            <ac:chgData name="Alisha Silvia Mercedes Hall" userId="2d05916f-0a65-40fb-890b-3da59756b658" providerId="ADAL" clId="{F672DA08-044E-6D4B-B2CB-1A606E4BDAF1}" dt="2023-05-15T05:33:09.772" v="48" actId="478"/>
            <ac:spMkLst>
              <pc:docMk/>
              <pc:sldMasterMk cId="3959746906" sldId="2147483660"/>
              <pc:sldLayoutMk cId="1734757815" sldId="2147483665"/>
              <ac:spMk id="7" creationId="{00000000-0000-0000-0000-000000000000}"/>
            </ac:spMkLst>
          </pc:spChg>
        </pc:sldLayoutChg>
        <pc:sldLayoutChg chg="addSp delSp mod">
          <pc:chgData name="Alisha Silvia Mercedes Hall" userId="2d05916f-0a65-40fb-890b-3da59756b658" providerId="ADAL" clId="{F672DA08-044E-6D4B-B2CB-1A606E4BDAF1}" dt="2023-05-15T05:33:09.557" v="47" actId="478"/>
          <pc:sldLayoutMkLst>
            <pc:docMk/>
            <pc:sldMasterMk cId="3959746906" sldId="2147483660"/>
            <pc:sldLayoutMk cId="894336063" sldId="2147483666"/>
          </pc:sldLayoutMkLst>
          <pc:spChg chg="add del">
            <ac:chgData name="Alisha Silvia Mercedes Hall" userId="2d05916f-0a65-40fb-890b-3da59756b658" providerId="ADAL" clId="{F672DA08-044E-6D4B-B2CB-1A606E4BDAF1}" dt="2023-05-15T05:33:09.557" v="47" actId="478"/>
            <ac:spMkLst>
              <pc:docMk/>
              <pc:sldMasterMk cId="3959746906" sldId="2147483660"/>
              <pc:sldLayoutMk cId="894336063" sldId="2147483666"/>
              <ac:spMk id="3" creationId="{00000000-0000-0000-0000-000000000000}"/>
            </ac:spMkLst>
          </pc:spChg>
        </pc:sldLayoutChg>
        <pc:sldLayoutChg chg="addSp delSp mod">
          <pc:chgData name="Alisha Silvia Mercedes Hall" userId="2d05916f-0a65-40fb-890b-3da59756b658" providerId="ADAL" clId="{F672DA08-044E-6D4B-B2CB-1A606E4BDAF1}" dt="2023-05-15T05:33:09.346" v="46" actId="478"/>
          <pc:sldLayoutMkLst>
            <pc:docMk/>
            <pc:sldMasterMk cId="3959746906" sldId="2147483660"/>
            <pc:sldLayoutMk cId="1303228394" sldId="2147483667"/>
          </pc:sldLayoutMkLst>
          <pc:spChg chg="add del">
            <ac:chgData name="Alisha Silvia Mercedes Hall" userId="2d05916f-0a65-40fb-890b-3da59756b658" providerId="ADAL" clId="{F672DA08-044E-6D4B-B2CB-1A606E4BDAF1}" dt="2023-05-15T05:33:09.346" v="46" actId="478"/>
            <ac:spMkLst>
              <pc:docMk/>
              <pc:sldMasterMk cId="3959746906" sldId="2147483660"/>
              <pc:sldLayoutMk cId="1303228394" sldId="2147483667"/>
              <ac:spMk id="2" creationId="{00000000-0000-0000-0000-000000000000}"/>
            </ac:spMkLst>
          </pc:spChg>
        </pc:sldLayoutChg>
        <pc:sldLayoutChg chg="addSp delSp mod">
          <pc:chgData name="Alisha Silvia Mercedes Hall" userId="2d05916f-0a65-40fb-890b-3da59756b658" providerId="ADAL" clId="{F672DA08-044E-6D4B-B2CB-1A606E4BDAF1}" dt="2023-05-15T05:33:09.129" v="45" actId="478"/>
          <pc:sldLayoutMkLst>
            <pc:docMk/>
            <pc:sldMasterMk cId="3959746906" sldId="2147483660"/>
            <pc:sldLayoutMk cId="1708674522" sldId="2147483668"/>
          </pc:sldLayoutMkLst>
          <pc:spChg chg="add del">
            <ac:chgData name="Alisha Silvia Mercedes Hall" userId="2d05916f-0a65-40fb-890b-3da59756b658" providerId="ADAL" clId="{F672DA08-044E-6D4B-B2CB-1A606E4BDAF1}" dt="2023-05-15T05:33:09.129" v="45" actId="478"/>
            <ac:spMkLst>
              <pc:docMk/>
              <pc:sldMasterMk cId="3959746906" sldId="2147483660"/>
              <pc:sldLayoutMk cId="1708674522" sldId="2147483668"/>
              <ac:spMk id="5" creationId="{00000000-0000-0000-0000-000000000000}"/>
            </ac:spMkLst>
          </pc:spChg>
        </pc:sldLayoutChg>
        <pc:sldLayoutChg chg="addSp delSp mod">
          <pc:chgData name="Alisha Silvia Mercedes Hall" userId="2d05916f-0a65-40fb-890b-3da59756b658" providerId="ADAL" clId="{F672DA08-044E-6D4B-B2CB-1A606E4BDAF1}" dt="2023-05-15T05:33:08.928" v="44" actId="478"/>
          <pc:sldLayoutMkLst>
            <pc:docMk/>
            <pc:sldMasterMk cId="3959746906" sldId="2147483660"/>
            <pc:sldLayoutMk cId="3586158462" sldId="2147483669"/>
          </pc:sldLayoutMkLst>
          <pc:spChg chg="add del">
            <ac:chgData name="Alisha Silvia Mercedes Hall" userId="2d05916f-0a65-40fb-890b-3da59756b658" providerId="ADAL" clId="{F672DA08-044E-6D4B-B2CB-1A606E4BDAF1}" dt="2023-05-15T05:33:08.928" v="44" actId="478"/>
            <ac:spMkLst>
              <pc:docMk/>
              <pc:sldMasterMk cId="3959746906" sldId="2147483660"/>
              <pc:sldLayoutMk cId="3586158462" sldId="2147483669"/>
              <ac:spMk id="5" creationId="{00000000-0000-0000-0000-000000000000}"/>
            </ac:spMkLst>
          </pc:spChg>
        </pc:sldLayoutChg>
        <pc:sldLayoutChg chg="addSp delSp mod">
          <pc:chgData name="Alisha Silvia Mercedes Hall" userId="2d05916f-0a65-40fb-890b-3da59756b658" providerId="ADAL" clId="{F672DA08-044E-6D4B-B2CB-1A606E4BDAF1}" dt="2023-05-15T05:33:08.684" v="43" actId="478"/>
          <pc:sldLayoutMkLst>
            <pc:docMk/>
            <pc:sldMasterMk cId="3959746906" sldId="2147483660"/>
            <pc:sldLayoutMk cId="3486832488" sldId="2147483670"/>
          </pc:sldLayoutMkLst>
          <pc:spChg chg="add del">
            <ac:chgData name="Alisha Silvia Mercedes Hall" userId="2d05916f-0a65-40fb-890b-3da59756b658" providerId="ADAL" clId="{F672DA08-044E-6D4B-B2CB-1A606E4BDAF1}" dt="2023-05-15T05:33:08.684" v="43" actId="478"/>
            <ac:spMkLst>
              <pc:docMk/>
              <pc:sldMasterMk cId="3959746906" sldId="2147483660"/>
              <pc:sldLayoutMk cId="3486832488" sldId="2147483670"/>
              <ac:spMk id="4" creationId="{00000000-0000-0000-0000-000000000000}"/>
            </ac:spMkLst>
          </pc:spChg>
        </pc:sldLayoutChg>
        <pc:sldLayoutChg chg="addSp delSp mod">
          <pc:chgData name="Alisha Silvia Mercedes Hall" userId="2d05916f-0a65-40fb-890b-3da59756b658" providerId="ADAL" clId="{F672DA08-044E-6D4B-B2CB-1A606E4BDAF1}" dt="2023-05-15T05:33:07.926" v="42" actId="478"/>
          <pc:sldLayoutMkLst>
            <pc:docMk/>
            <pc:sldMasterMk cId="3959746906" sldId="2147483660"/>
            <pc:sldLayoutMk cId="265237884" sldId="2147483671"/>
          </pc:sldLayoutMkLst>
          <pc:spChg chg="add del">
            <ac:chgData name="Alisha Silvia Mercedes Hall" userId="2d05916f-0a65-40fb-890b-3da59756b658" providerId="ADAL" clId="{F672DA08-044E-6D4B-B2CB-1A606E4BDAF1}" dt="2023-05-15T05:33:07.926" v="42" actId="478"/>
            <ac:spMkLst>
              <pc:docMk/>
              <pc:sldMasterMk cId="3959746906" sldId="2147483660"/>
              <pc:sldLayoutMk cId="265237884" sldId="2147483671"/>
              <ac:spMk id="4" creationId="{00000000-0000-0000-0000-000000000000}"/>
            </ac:spMkLst>
          </pc:spChg>
        </pc:sldLayoutChg>
      </pc:sldMasterChg>
    </pc:docChg>
  </pc:docChgLst>
  <pc:docChgLst>
    <pc:chgData name="Hannah Chatwin" userId="S::au711684@uni.au.dk::62f47891-2df0-464e-8db2-8e3abba1ea63" providerId="AD" clId="Web-{9F9AC0B2-3044-41C1-A2A8-B0D82EEFB81B}"/>
    <pc:docChg chg="modSld">
      <pc:chgData name="Hannah Chatwin" userId="S::au711684@uni.au.dk::62f47891-2df0-464e-8db2-8e3abba1ea63" providerId="AD" clId="Web-{9F9AC0B2-3044-41C1-A2A8-B0D82EEFB81B}" dt="2023-06-22T06:54:22.976" v="105"/>
      <pc:docMkLst>
        <pc:docMk/>
      </pc:docMkLst>
      <pc:sldChg chg="modNotes">
        <pc:chgData name="Hannah Chatwin" userId="S::au711684@uni.au.dk::62f47891-2df0-464e-8db2-8e3abba1ea63" providerId="AD" clId="Web-{9F9AC0B2-3044-41C1-A2A8-B0D82EEFB81B}" dt="2023-06-22T06:54:22.976" v="105"/>
        <pc:sldMkLst>
          <pc:docMk/>
          <pc:sldMk cId="3218549425" sldId="293"/>
        </pc:sldMkLst>
      </pc:sldChg>
    </pc:docChg>
  </pc:docChgLst>
  <pc:docChgLst>
    <pc:chgData name="Hannah Chatwin" userId="S::au711684@uni.au.dk::62f47891-2df0-464e-8db2-8e3abba1ea63" providerId="AD" clId="Web-{4F249704-691E-4A1E-8C24-0212E5089E06}"/>
    <pc:docChg chg="modSld">
      <pc:chgData name="Hannah Chatwin" userId="S::au711684@uni.au.dk::62f47891-2df0-464e-8db2-8e3abba1ea63" providerId="AD" clId="Web-{4F249704-691E-4A1E-8C24-0212E5089E06}" dt="2023-03-30T10:13:15.083" v="3"/>
      <pc:docMkLst>
        <pc:docMk/>
      </pc:docMkLst>
      <pc:sldChg chg="modSp">
        <pc:chgData name="Hannah Chatwin" userId="S::au711684@uni.au.dk::62f47891-2df0-464e-8db2-8e3abba1ea63" providerId="AD" clId="Web-{4F249704-691E-4A1E-8C24-0212E5089E06}" dt="2023-03-30T10:13:15.083" v="3"/>
        <pc:sldMkLst>
          <pc:docMk/>
          <pc:sldMk cId="3043391760" sldId="265"/>
        </pc:sldMkLst>
        <pc:graphicFrameChg chg="mod modGraphic">
          <ac:chgData name="Hannah Chatwin" userId="S::au711684@uni.au.dk::62f47891-2df0-464e-8db2-8e3abba1ea63" providerId="AD" clId="Web-{4F249704-691E-4A1E-8C24-0212E5089E06}" dt="2023-03-30T10:13:15.083" v="3"/>
          <ac:graphicFrameMkLst>
            <pc:docMk/>
            <pc:sldMk cId="3043391760" sldId="265"/>
            <ac:graphicFrameMk id="6" creationId="{6FE0FBDD-7EB6-82E4-F422-42B41BB14FAB}"/>
          </ac:graphicFrameMkLst>
        </pc:graphicFrameChg>
      </pc:sldChg>
    </pc:docChg>
  </pc:docChgLst>
  <pc:docChgLst>
    <pc:chgData name="Hannah Chatwin" userId="S::au711684@uni.au.dk::62f47891-2df0-464e-8db2-8e3abba1ea63" providerId="AD" clId="Web-{4941ED4F-EE38-455A-B24F-98F425FEA28E}"/>
    <pc:docChg chg="modSld">
      <pc:chgData name="Hannah Chatwin" userId="S::au711684@uni.au.dk::62f47891-2df0-464e-8db2-8e3abba1ea63" providerId="AD" clId="Web-{4941ED4F-EE38-455A-B24F-98F425FEA28E}" dt="2023-06-23T03:49:08.862" v="36"/>
      <pc:docMkLst>
        <pc:docMk/>
      </pc:docMkLst>
      <pc:sldChg chg="modNotes">
        <pc:chgData name="Hannah Chatwin" userId="S::au711684@uni.au.dk::62f47891-2df0-464e-8db2-8e3abba1ea63" providerId="AD" clId="Web-{4941ED4F-EE38-455A-B24F-98F425FEA28E}" dt="2023-06-23T03:49:08.862" v="36"/>
        <pc:sldMkLst>
          <pc:docMk/>
          <pc:sldMk cId="3218549425" sldId="293"/>
        </pc:sldMkLst>
      </pc:sldChg>
    </pc:docChg>
  </pc:docChgLst>
  <pc:docChgLst>
    <pc:chgData name="Hannah Chatwin" userId="S::au711684@uni.au.dk::62f47891-2df0-464e-8db2-8e3abba1ea63" providerId="AD" clId="Web-{665F1DD9-A376-45E0-A7D5-AA134DA71B1F}"/>
    <pc:docChg chg="modSld">
      <pc:chgData name="Hannah Chatwin" userId="S::au711684@uni.au.dk::62f47891-2df0-464e-8db2-8e3abba1ea63" providerId="AD" clId="Web-{665F1DD9-A376-45E0-A7D5-AA134DA71B1F}" dt="2023-06-13T12:31:31.579" v="34" actId="20577"/>
      <pc:docMkLst>
        <pc:docMk/>
      </pc:docMkLst>
      <pc:sldChg chg="modSp">
        <pc:chgData name="Hannah Chatwin" userId="S::au711684@uni.au.dk::62f47891-2df0-464e-8db2-8e3abba1ea63" providerId="AD" clId="Web-{665F1DD9-A376-45E0-A7D5-AA134DA71B1F}" dt="2023-06-13T12:31:19.313" v="30" actId="20577"/>
        <pc:sldMkLst>
          <pc:docMk/>
          <pc:sldMk cId="925946102" sldId="271"/>
        </pc:sldMkLst>
        <pc:spChg chg="mod">
          <ac:chgData name="Hannah Chatwin" userId="S::au711684@uni.au.dk::62f47891-2df0-464e-8db2-8e3abba1ea63" providerId="AD" clId="Web-{665F1DD9-A376-45E0-A7D5-AA134DA71B1F}" dt="2023-06-13T12:31:19.313" v="30" actId="20577"/>
          <ac:spMkLst>
            <pc:docMk/>
            <pc:sldMk cId="925946102" sldId="271"/>
            <ac:spMk id="3" creationId="{8CBA00FC-57AC-3FFA-7F10-D4F812967740}"/>
          </ac:spMkLst>
        </pc:spChg>
      </pc:sldChg>
      <pc:sldChg chg="modSp">
        <pc:chgData name="Hannah Chatwin" userId="S::au711684@uni.au.dk::62f47891-2df0-464e-8db2-8e3abba1ea63" providerId="AD" clId="Web-{665F1DD9-A376-45E0-A7D5-AA134DA71B1F}" dt="2023-06-13T12:31:31.579" v="34" actId="20577"/>
        <pc:sldMkLst>
          <pc:docMk/>
          <pc:sldMk cId="1364030304" sldId="277"/>
        </pc:sldMkLst>
        <pc:spChg chg="mod">
          <ac:chgData name="Hannah Chatwin" userId="S::au711684@uni.au.dk::62f47891-2df0-464e-8db2-8e3abba1ea63" providerId="AD" clId="Web-{665F1DD9-A376-45E0-A7D5-AA134DA71B1F}" dt="2023-06-13T12:31:31.579" v="34" actId="20577"/>
          <ac:spMkLst>
            <pc:docMk/>
            <pc:sldMk cId="1364030304" sldId="277"/>
            <ac:spMk id="2" creationId="{3365A087-C39E-CC19-9BA0-86EB631B0141}"/>
          </ac:spMkLst>
        </pc:spChg>
      </pc:sldChg>
    </pc:docChg>
  </pc:docChgLst>
  <pc:docChgLst>
    <pc:chgData name="Jessica Rose Mundy" userId="S::au730980@uni.au.dk::47a4432f-3287-4610-8c9a-e653a97aba7e" providerId="AD" clId="Web-{34496CB0-05EF-42A6-A9F2-EBD0ED360FFF}"/>
    <pc:docChg chg="modSld">
      <pc:chgData name="Jessica Rose Mundy" userId="S::au730980@uni.au.dk::47a4432f-3287-4610-8c9a-e653a97aba7e" providerId="AD" clId="Web-{34496CB0-05EF-42A6-A9F2-EBD0ED360FFF}" dt="2023-03-30T09:26:51.274" v="14" actId="20577"/>
      <pc:docMkLst>
        <pc:docMk/>
      </pc:docMkLst>
      <pc:sldChg chg="modSp">
        <pc:chgData name="Jessica Rose Mundy" userId="S::au730980@uni.au.dk::47a4432f-3287-4610-8c9a-e653a97aba7e" providerId="AD" clId="Web-{34496CB0-05EF-42A6-A9F2-EBD0ED360FFF}" dt="2023-03-30T09:26:51.274" v="14" actId="20577"/>
        <pc:sldMkLst>
          <pc:docMk/>
          <pc:sldMk cId="2775107717" sldId="261"/>
        </pc:sldMkLst>
        <pc:spChg chg="mod">
          <ac:chgData name="Jessica Rose Mundy" userId="S::au730980@uni.au.dk::47a4432f-3287-4610-8c9a-e653a97aba7e" providerId="AD" clId="Web-{34496CB0-05EF-42A6-A9F2-EBD0ED360FFF}" dt="2023-03-30T09:26:51.274" v="14" actId="20577"/>
          <ac:spMkLst>
            <pc:docMk/>
            <pc:sldMk cId="2775107717" sldId="261"/>
            <ac:spMk id="7" creationId="{CCB79F6E-0317-C4B3-1197-9C3698F6FC59}"/>
          </ac:spMkLst>
        </pc:spChg>
      </pc:sldChg>
    </pc:docChg>
  </pc:docChgLst>
  <pc:docChgLst>
    <pc:chgData name="Jessica Rose Mundy" userId="47a4432f-3287-4610-8c9a-e653a97aba7e" providerId="ADAL" clId="{E22900DD-4357-704E-9FE5-2C47D1C9F4BB}"/>
    <pc:docChg chg="undo custSel addSld delSld modSld sldOrd">
      <pc:chgData name="Jessica Rose Mundy" userId="47a4432f-3287-4610-8c9a-e653a97aba7e" providerId="ADAL" clId="{E22900DD-4357-704E-9FE5-2C47D1C9F4BB}" dt="2023-06-23T08:02:06.990" v="4248" actId="27636"/>
      <pc:docMkLst>
        <pc:docMk/>
      </pc:docMkLst>
      <pc:sldChg chg="modSp mod">
        <pc:chgData name="Jessica Rose Mundy" userId="47a4432f-3287-4610-8c9a-e653a97aba7e" providerId="ADAL" clId="{E22900DD-4357-704E-9FE5-2C47D1C9F4BB}" dt="2023-06-21T14:57:47.166" v="4247" actId="20577"/>
        <pc:sldMkLst>
          <pc:docMk/>
          <pc:sldMk cId="925946102" sldId="271"/>
        </pc:sldMkLst>
        <pc:spChg chg="mod">
          <ac:chgData name="Jessica Rose Mundy" userId="47a4432f-3287-4610-8c9a-e653a97aba7e" providerId="ADAL" clId="{E22900DD-4357-704E-9FE5-2C47D1C9F4BB}" dt="2023-06-21T14:57:47.166" v="4247" actId="20577"/>
          <ac:spMkLst>
            <pc:docMk/>
            <pc:sldMk cId="925946102" sldId="271"/>
            <ac:spMk id="3" creationId="{8CBA00FC-57AC-3FFA-7F10-D4F812967740}"/>
          </ac:spMkLst>
        </pc:spChg>
      </pc:sldChg>
      <pc:sldChg chg="modSp mod">
        <pc:chgData name="Jessica Rose Mundy" userId="47a4432f-3287-4610-8c9a-e653a97aba7e" providerId="ADAL" clId="{E22900DD-4357-704E-9FE5-2C47D1C9F4BB}" dt="2023-06-23T08:02:06.990" v="4248" actId="27636"/>
        <pc:sldMkLst>
          <pc:docMk/>
          <pc:sldMk cId="1179613800" sldId="272"/>
        </pc:sldMkLst>
        <pc:spChg chg="mod">
          <ac:chgData name="Jessica Rose Mundy" userId="47a4432f-3287-4610-8c9a-e653a97aba7e" providerId="ADAL" clId="{E22900DD-4357-704E-9FE5-2C47D1C9F4BB}" dt="2023-06-23T08:02:06.990" v="4248" actId="27636"/>
          <ac:spMkLst>
            <pc:docMk/>
            <pc:sldMk cId="1179613800" sldId="272"/>
            <ac:spMk id="3" creationId="{3C3951DD-65A6-5B2D-252B-286133CFA02E}"/>
          </ac:spMkLst>
        </pc:spChg>
      </pc:sldChg>
      <pc:sldChg chg="ord">
        <pc:chgData name="Jessica Rose Mundy" userId="47a4432f-3287-4610-8c9a-e653a97aba7e" providerId="ADAL" clId="{E22900DD-4357-704E-9FE5-2C47D1C9F4BB}" dt="2023-06-21T14:37:04.694" v="4200" actId="20578"/>
        <pc:sldMkLst>
          <pc:docMk/>
          <pc:sldMk cId="2129161538" sldId="279"/>
        </pc:sldMkLst>
      </pc:sldChg>
      <pc:sldChg chg="addSp delSp modSp mod">
        <pc:chgData name="Jessica Rose Mundy" userId="47a4432f-3287-4610-8c9a-e653a97aba7e" providerId="ADAL" clId="{E22900DD-4357-704E-9FE5-2C47D1C9F4BB}" dt="2023-06-21T14:41:11.621" v="4241" actId="1076"/>
        <pc:sldMkLst>
          <pc:docMk/>
          <pc:sldMk cId="4060735057" sldId="280"/>
        </pc:sldMkLst>
        <pc:spChg chg="mod">
          <ac:chgData name="Jessica Rose Mundy" userId="47a4432f-3287-4610-8c9a-e653a97aba7e" providerId="ADAL" clId="{E22900DD-4357-704E-9FE5-2C47D1C9F4BB}" dt="2023-06-21T14:23:34.768" v="3571" actId="20577"/>
          <ac:spMkLst>
            <pc:docMk/>
            <pc:sldMk cId="4060735057" sldId="280"/>
            <ac:spMk id="2" creationId="{74DBADD2-84BA-FC8A-CAD2-97A7A34D9C9F}"/>
          </ac:spMkLst>
        </pc:spChg>
        <pc:spChg chg="add del mod">
          <ac:chgData name="Jessica Rose Mundy" userId="47a4432f-3287-4610-8c9a-e653a97aba7e" providerId="ADAL" clId="{E22900DD-4357-704E-9FE5-2C47D1C9F4BB}" dt="2023-06-21T12:33:17.141" v="2271" actId="478"/>
          <ac:spMkLst>
            <pc:docMk/>
            <pc:sldMk cId="4060735057" sldId="280"/>
            <ac:spMk id="3" creationId="{4826FB8E-0982-34ED-BA4A-B9BA951FEC7D}"/>
          </ac:spMkLst>
        </pc:spChg>
        <pc:spChg chg="del mod">
          <ac:chgData name="Jessica Rose Mundy" userId="47a4432f-3287-4610-8c9a-e653a97aba7e" providerId="ADAL" clId="{E22900DD-4357-704E-9FE5-2C47D1C9F4BB}" dt="2023-06-20T14:18:59.746" v="747" actId="478"/>
          <ac:spMkLst>
            <pc:docMk/>
            <pc:sldMk cId="4060735057" sldId="280"/>
            <ac:spMk id="3" creationId="{9EC3AC7E-B233-323B-4976-C988B3652803}"/>
          </ac:spMkLst>
        </pc:spChg>
        <pc:spChg chg="add del mod">
          <ac:chgData name="Jessica Rose Mundy" userId="47a4432f-3287-4610-8c9a-e653a97aba7e" providerId="ADAL" clId="{E22900DD-4357-704E-9FE5-2C47D1C9F4BB}" dt="2023-06-21T12:52:08.127" v="3397" actId="478"/>
          <ac:spMkLst>
            <pc:docMk/>
            <pc:sldMk cId="4060735057" sldId="280"/>
            <ac:spMk id="7" creationId="{2395576F-5F3D-CE9D-5DFD-54B39FF79BAF}"/>
          </ac:spMkLst>
        </pc:spChg>
        <pc:spChg chg="add mod">
          <ac:chgData name="Jessica Rose Mundy" userId="47a4432f-3287-4610-8c9a-e653a97aba7e" providerId="ADAL" clId="{E22900DD-4357-704E-9FE5-2C47D1C9F4BB}" dt="2023-06-21T12:52:16.464" v="3399" actId="1076"/>
          <ac:spMkLst>
            <pc:docMk/>
            <pc:sldMk cId="4060735057" sldId="280"/>
            <ac:spMk id="8" creationId="{A6D4FFE6-669B-F966-841D-970456B32B41}"/>
          </ac:spMkLst>
        </pc:spChg>
        <pc:spChg chg="add mod">
          <ac:chgData name="Jessica Rose Mundy" userId="47a4432f-3287-4610-8c9a-e653a97aba7e" providerId="ADAL" clId="{E22900DD-4357-704E-9FE5-2C47D1C9F4BB}" dt="2023-06-21T12:52:14.640" v="3398" actId="1076"/>
          <ac:spMkLst>
            <pc:docMk/>
            <pc:sldMk cId="4060735057" sldId="280"/>
            <ac:spMk id="9" creationId="{90902B56-3EC2-0BB8-D9B5-FDA367FBC095}"/>
          </ac:spMkLst>
        </pc:spChg>
        <pc:spChg chg="add mod">
          <ac:chgData name="Jessica Rose Mundy" userId="47a4432f-3287-4610-8c9a-e653a97aba7e" providerId="ADAL" clId="{E22900DD-4357-704E-9FE5-2C47D1C9F4BB}" dt="2023-06-21T12:52:43.714" v="3408" actId="1076"/>
          <ac:spMkLst>
            <pc:docMk/>
            <pc:sldMk cId="4060735057" sldId="280"/>
            <ac:spMk id="10" creationId="{441E5F33-FE74-F32E-2DE1-FAF7577FEBB9}"/>
          </ac:spMkLst>
        </pc:spChg>
        <pc:spChg chg="add mod">
          <ac:chgData name="Jessica Rose Mundy" userId="47a4432f-3287-4610-8c9a-e653a97aba7e" providerId="ADAL" clId="{E22900DD-4357-704E-9FE5-2C47D1C9F4BB}" dt="2023-06-21T12:39:18.670" v="2768" actId="14100"/>
          <ac:spMkLst>
            <pc:docMk/>
            <pc:sldMk cId="4060735057" sldId="280"/>
            <ac:spMk id="11" creationId="{4F5EA21A-5849-A5F5-CACD-94671B9E1E25}"/>
          </ac:spMkLst>
        </pc:spChg>
        <pc:spChg chg="add del mod">
          <ac:chgData name="Jessica Rose Mundy" userId="47a4432f-3287-4610-8c9a-e653a97aba7e" providerId="ADAL" clId="{E22900DD-4357-704E-9FE5-2C47D1C9F4BB}" dt="2023-06-21T12:34:15.672" v="2291" actId="478"/>
          <ac:spMkLst>
            <pc:docMk/>
            <pc:sldMk cId="4060735057" sldId="280"/>
            <ac:spMk id="12" creationId="{00CFCC0B-4428-2D92-F68F-A70FE3F2A5E3}"/>
          </ac:spMkLst>
        </pc:spChg>
        <pc:spChg chg="add del mod">
          <ac:chgData name="Jessica Rose Mundy" userId="47a4432f-3287-4610-8c9a-e653a97aba7e" providerId="ADAL" clId="{E22900DD-4357-704E-9FE5-2C47D1C9F4BB}" dt="2023-06-21T12:34:16.098" v="2292" actId="478"/>
          <ac:spMkLst>
            <pc:docMk/>
            <pc:sldMk cId="4060735057" sldId="280"/>
            <ac:spMk id="13" creationId="{ED9C0200-C4CF-C3DF-3E33-D5BA9411860B}"/>
          </ac:spMkLst>
        </pc:spChg>
        <pc:spChg chg="add del mod">
          <ac:chgData name="Jessica Rose Mundy" userId="47a4432f-3287-4610-8c9a-e653a97aba7e" providerId="ADAL" clId="{E22900DD-4357-704E-9FE5-2C47D1C9F4BB}" dt="2023-06-21T12:34:16.459" v="2293" actId="478"/>
          <ac:spMkLst>
            <pc:docMk/>
            <pc:sldMk cId="4060735057" sldId="280"/>
            <ac:spMk id="14" creationId="{1A3C64BF-7E34-D735-A5E7-7773849F2FF4}"/>
          </ac:spMkLst>
        </pc:spChg>
        <pc:spChg chg="add del mod">
          <ac:chgData name="Jessica Rose Mundy" userId="47a4432f-3287-4610-8c9a-e653a97aba7e" providerId="ADAL" clId="{E22900DD-4357-704E-9FE5-2C47D1C9F4BB}" dt="2023-06-21T12:34:16.796" v="2294" actId="478"/>
          <ac:spMkLst>
            <pc:docMk/>
            <pc:sldMk cId="4060735057" sldId="280"/>
            <ac:spMk id="15" creationId="{9CC24B74-C99A-D604-1AF9-C8854A89424A}"/>
          </ac:spMkLst>
        </pc:spChg>
        <pc:spChg chg="add mod">
          <ac:chgData name="Jessica Rose Mundy" userId="47a4432f-3287-4610-8c9a-e653a97aba7e" providerId="ADAL" clId="{E22900DD-4357-704E-9FE5-2C47D1C9F4BB}" dt="2023-06-21T12:53:00.475" v="3449" actId="20577"/>
          <ac:spMkLst>
            <pc:docMk/>
            <pc:sldMk cId="4060735057" sldId="280"/>
            <ac:spMk id="16" creationId="{F7E148BC-39CF-9689-03DE-A016DF18344E}"/>
          </ac:spMkLst>
        </pc:spChg>
        <pc:spChg chg="add mod">
          <ac:chgData name="Jessica Rose Mundy" userId="47a4432f-3287-4610-8c9a-e653a97aba7e" providerId="ADAL" clId="{E22900DD-4357-704E-9FE5-2C47D1C9F4BB}" dt="2023-06-21T12:52:41.466" v="3407" actId="1076"/>
          <ac:spMkLst>
            <pc:docMk/>
            <pc:sldMk cId="4060735057" sldId="280"/>
            <ac:spMk id="17" creationId="{55F3DB94-A8BC-8148-CAF1-6FCE39CED6DC}"/>
          </ac:spMkLst>
        </pc:spChg>
        <pc:spChg chg="add mod">
          <ac:chgData name="Jessica Rose Mundy" userId="47a4432f-3287-4610-8c9a-e653a97aba7e" providerId="ADAL" clId="{E22900DD-4357-704E-9FE5-2C47D1C9F4BB}" dt="2023-06-21T12:52:37.433" v="3406" actId="1076"/>
          <ac:spMkLst>
            <pc:docMk/>
            <pc:sldMk cId="4060735057" sldId="280"/>
            <ac:spMk id="18" creationId="{B3512F43-B6B9-2AB8-AE28-4587999EB8B4}"/>
          </ac:spMkLst>
        </pc:spChg>
        <pc:spChg chg="add mod">
          <ac:chgData name="Jessica Rose Mundy" userId="47a4432f-3287-4610-8c9a-e653a97aba7e" providerId="ADAL" clId="{E22900DD-4357-704E-9FE5-2C47D1C9F4BB}" dt="2023-06-21T12:52:34.604" v="3405" actId="1076"/>
          <ac:spMkLst>
            <pc:docMk/>
            <pc:sldMk cId="4060735057" sldId="280"/>
            <ac:spMk id="19" creationId="{4E0EBFDB-0998-1B7B-B694-7C4E11E3535F}"/>
          </ac:spMkLst>
        </pc:spChg>
        <pc:spChg chg="add mod">
          <ac:chgData name="Jessica Rose Mundy" userId="47a4432f-3287-4610-8c9a-e653a97aba7e" providerId="ADAL" clId="{E22900DD-4357-704E-9FE5-2C47D1C9F4BB}" dt="2023-06-21T12:52:28.383" v="3403" actId="14100"/>
          <ac:spMkLst>
            <pc:docMk/>
            <pc:sldMk cId="4060735057" sldId="280"/>
            <ac:spMk id="20" creationId="{4421C288-50A9-A510-82BC-7DB0A1686E1B}"/>
          </ac:spMkLst>
        </pc:spChg>
        <pc:spChg chg="add mod">
          <ac:chgData name="Jessica Rose Mundy" userId="47a4432f-3287-4610-8c9a-e653a97aba7e" providerId="ADAL" clId="{E22900DD-4357-704E-9FE5-2C47D1C9F4BB}" dt="2023-06-21T14:40:20.062" v="4211" actId="20577"/>
          <ac:spMkLst>
            <pc:docMk/>
            <pc:sldMk cId="4060735057" sldId="280"/>
            <ac:spMk id="21" creationId="{706A4162-3642-7299-D1B7-91365E587B63}"/>
          </ac:spMkLst>
        </pc:spChg>
        <pc:spChg chg="add del mod">
          <ac:chgData name="Jessica Rose Mundy" userId="47a4432f-3287-4610-8c9a-e653a97aba7e" providerId="ADAL" clId="{E22900DD-4357-704E-9FE5-2C47D1C9F4BB}" dt="2023-06-21T12:52:02.673" v="3396" actId="478"/>
          <ac:spMkLst>
            <pc:docMk/>
            <pc:sldMk cId="4060735057" sldId="280"/>
            <ac:spMk id="22" creationId="{87BC1326-1D75-302E-D2BC-F19B7AE35505}"/>
          </ac:spMkLst>
        </pc:spChg>
        <pc:spChg chg="add mod">
          <ac:chgData name="Jessica Rose Mundy" userId="47a4432f-3287-4610-8c9a-e653a97aba7e" providerId="ADAL" clId="{E22900DD-4357-704E-9FE5-2C47D1C9F4BB}" dt="2023-06-21T12:52:32.150" v="3404" actId="14100"/>
          <ac:spMkLst>
            <pc:docMk/>
            <pc:sldMk cId="4060735057" sldId="280"/>
            <ac:spMk id="23" creationId="{0CAA5A23-C272-CF19-33E3-AD7D402DA084}"/>
          </ac:spMkLst>
        </pc:spChg>
        <pc:spChg chg="add mod">
          <ac:chgData name="Jessica Rose Mundy" userId="47a4432f-3287-4610-8c9a-e653a97aba7e" providerId="ADAL" clId="{E22900DD-4357-704E-9FE5-2C47D1C9F4BB}" dt="2023-06-21T14:41:11.621" v="4241" actId="1076"/>
          <ac:spMkLst>
            <pc:docMk/>
            <pc:sldMk cId="4060735057" sldId="280"/>
            <ac:spMk id="25" creationId="{72DFB88E-70FE-0EE7-050F-BB776252367F}"/>
          </ac:spMkLst>
        </pc:spChg>
        <pc:picChg chg="add del mod">
          <ac:chgData name="Jessica Rose Mundy" userId="47a4432f-3287-4610-8c9a-e653a97aba7e" providerId="ADAL" clId="{E22900DD-4357-704E-9FE5-2C47D1C9F4BB}" dt="2023-06-21T12:39:29.432" v="2773" actId="478"/>
          <ac:picMkLst>
            <pc:docMk/>
            <pc:sldMk cId="4060735057" sldId="280"/>
            <ac:picMk id="6" creationId="{7A08DC92-0A0F-EBE8-2893-9069D1343030}"/>
          </ac:picMkLst>
        </pc:picChg>
        <pc:picChg chg="add mod">
          <ac:chgData name="Jessica Rose Mundy" userId="47a4432f-3287-4610-8c9a-e653a97aba7e" providerId="ADAL" clId="{E22900DD-4357-704E-9FE5-2C47D1C9F4BB}" dt="2023-06-21T14:15:56.564" v="3486" actId="1076"/>
          <ac:picMkLst>
            <pc:docMk/>
            <pc:sldMk cId="4060735057" sldId="280"/>
            <ac:picMk id="24" creationId="{BC94E5E1-58AA-67E2-E49C-2D91C3519C4D}"/>
          </ac:picMkLst>
        </pc:picChg>
      </pc:sldChg>
      <pc:sldChg chg="addSp delSp modSp mod ord">
        <pc:chgData name="Jessica Rose Mundy" userId="47a4432f-3287-4610-8c9a-e653a97aba7e" providerId="ADAL" clId="{E22900DD-4357-704E-9FE5-2C47D1C9F4BB}" dt="2023-06-21T14:46:14.794" v="4243" actId="1076"/>
        <pc:sldMkLst>
          <pc:docMk/>
          <pc:sldMk cId="2146522950" sldId="281"/>
        </pc:sldMkLst>
        <pc:spChg chg="del mod">
          <ac:chgData name="Jessica Rose Mundy" userId="47a4432f-3287-4610-8c9a-e653a97aba7e" providerId="ADAL" clId="{E22900DD-4357-704E-9FE5-2C47D1C9F4BB}" dt="2023-06-21T12:53:18.385" v="3456" actId="478"/>
          <ac:spMkLst>
            <pc:docMk/>
            <pc:sldMk cId="2146522950" sldId="281"/>
            <ac:spMk id="2" creationId="{89AF9575-2BF4-9067-067B-D86E5C5AF6D4}"/>
          </ac:spMkLst>
        </pc:spChg>
        <pc:spChg chg="add mod">
          <ac:chgData name="Jessica Rose Mundy" userId="47a4432f-3287-4610-8c9a-e653a97aba7e" providerId="ADAL" clId="{E22900DD-4357-704E-9FE5-2C47D1C9F4BB}" dt="2023-06-21T14:46:14.794" v="4243" actId="1076"/>
          <ac:spMkLst>
            <pc:docMk/>
            <pc:sldMk cId="2146522950" sldId="281"/>
            <ac:spMk id="3" creationId="{82E2C639-DECB-1EAC-F92F-297F4578A93D}"/>
          </ac:spMkLst>
        </pc:spChg>
        <pc:picChg chg="mod">
          <ac:chgData name="Jessica Rose Mundy" userId="47a4432f-3287-4610-8c9a-e653a97aba7e" providerId="ADAL" clId="{E22900DD-4357-704E-9FE5-2C47D1C9F4BB}" dt="2023-06-21T14:46:11.926" v="4242" actId="1076"/>
          <ac:picMkLst>
            <pc:docMk/>
            <pc:sldMk cId="2146522950" sldId="281"/>
            <ac:picMk id="6" creationId="{F1AF9DA6-5FFB-157D-0496-D3C71EE54DA1}"/>
          </ac:picMkLst>
        </pc:picChg>
      </pc:sldChg>
      <pc:sldChg chg="modSp mod">
        <pc:chgData name="Jessica Rose Mundy" userId="47a4432f-3287-4610-8c9a-e653a97aba7e" providerId="ADAL" clId="{E22900DD-4357-704E-9FE5-2C47D1C9F4BB}" dt="2023-06-21T14:37:44.121" v="4204" actId="14100"/>
        <pc:sldMkLst>
          <pc:docMk/>
          <pc:sldMk cId="1644056170" sldId="286"/>
        </pc:sldMkLst>
        <pc:picChg chg="mod">
          <ac:chgData name="Jessica Rose Mundy" userId="47a4432f-3287-4610-8c9a-e653a97aba7e" providerId="ADAL" clId="{E22900DD-4357-704E-9FE5-2C47D1C9F4BB}" dt="2023-06-21T14:37:44.121" v="4204" actId="14100"/>
          <ac:picMkLst>
            <pc:docMk/>
            <pc:sldMk cId="1644056170" sldId="286"/>
            <ac:picMk id="8" creationId="{4228462C-2A6A-4B78-B012-2A641AAAC27F}"/>
          </ac:picMkLst>
        </pc:picChg>
      </pc:sldChg>
      <pc:sldChg chg="modSp mod">
        <pc:chgData name="Jessica Rose Mundy" userId="47a4432f-3287-4610-8c9a-e653a97aba7e" providerId="ADAL" clId="{E22900DD-4357-704E-9FE5-2C47D1C9F4BB}" dt="2023-06-21T14:50:59.744" v="4246" actId="1076"/>
        <pc:sldMkLst>
          <pc:docMk/>
          <pc:sldMk cId="2565416876" sldId="287"/>
        </pc:sldMkLst>
        <pc:spChg chg="mod">
          <ac:chgData name="Jessica Rose Mundy" userId="47a4432f-3287-4610-8c9a-e653a97aba7e" providerId="ADAL" clId="{E22900DD-4357-704E-9FE5-2C47D1C9F4BB}" dt="2023-06-21T14:36:06.906" v="4169" actId="20577"/>
          <ac:spMkLst>
            <pc:docMk/>
            <pc:sldMk cId="2565416876" sldId="287"/>
            <ac:spMk id="4" creationId="{CF8B903C-92D9-11B4-43BE-3E3776634810}"/>
          </ac:spMkLst>
        </pc:spChg>
        <pc:picChg chg="mod">
          <ac:chgData name="Jessica Rose Mundy" userId="47a4432f-3287-4610-8c9a-e653a97aba7e" providerId="ADAL" clId="{E22900DD-4357-704E-9FE5-2C47D1C9F4BB}" dt="2023-06-21T14:50:59.744" v="4246" actId="1076"/>
          <ac:picMkLst>
            <pc:docMk/>
            <pc:sldMk cId="2565416876" sldId="287"/>
            <ac:picMk id="7" creationId="{1DBCE3BB-DED4-E99B-A521-B77ABE68CC7D}"/>
          </ac:picMkLst>
        </pc:picChg>
      </pc:sldChg>
      <pc:sldChg chg="addSp modSp">
        <pc:chgData name="Jessica Rose Mundy" userId="47a4432f-3287-4610-8c9a-e653a97aba7e" providerId="ADAL" clId="{E22900DD-4357-704E-9FE5-2C47D1C9F4BB}" dt="2023-06-21T14:36:41.584" v="4175" actId="1076"/>
        <pc:sldMkLst>
          <pc:docMk/>
          <pc:sldMk cId="4217610597" sldId="290"/>
        </pc:sldMkLst>
        <pc:picChg chg="add mod">
          <ac:chgData name="Jessica Rose Mundy" userId="47a4432f-3287-4610-8c9a-e653a97aba7e" providerId="ADAL" clId="{E22900DD-4357-704E-9FE5-2C47D1C9F4BB}" dt="2023-06-21T14:36:41.584" v="4175" actId="1076"/>
          <ac:picMkLst>
            <pc:docMk/>
            <pc:sldMk cId="4217610597" sldId="290"/>
            <ac:picMk id="8194" creationId="{9C40B7F9-2534-28E9-4B67-B6A122ECC7BB}"/>
          </ac:picMkLst>
        </pc:picChg>
      </pc:sldChg>
      <pc:sldChg chg="addSp modSp mod">
        <pc:chgData name="Jessica Rose Mundy" userId="47a4432f-3287-4610-8c9a-e653a97aba7e" providerId="ADAL" clId="{E22900DD-4357-704E-9FE5-2C47D1C9F4BB}" dt="2023-06-21T14:35:41.421" v="4125" actId="1076"/>
        <pc:sldMkLst>
          <pc:docMk/>
          <pc:sldMk cId="83666501" sldId="291"/>
        </pc:sldMkLst>
        <pc:spChg chg="mod">
          <ac:chgData name="Jessica Rose Mundy" userId="47a4432f-3287-4610-8c9a-e653a97aba7e" providerId="ADAL" clId="{E22900DD-4357-704E-9FE5-2C47D1C9F4BB}" dt="2023-06-21T14:35:36.688" v="4124" actId="14100"/>
          <ac:spMkLst>
            <pc:docMk/>
            <pc:sldMk cId="83666501" sldId="291"/>
            <ac:spMk id="8" creationId="{2F573862-BB0B-5579-4792-0F756F5807CC}"/>
          </ac:spMkLst>
        </pc:spChg>
        <pc:grpChg chg="mod">
          <ac:chgData name="Jessica Rose Mundy" userId="47a4432f-3287-4610-8c9a-e653a97aba7e" providerId="ADAL" clId="{E22900DD-4357-704E-9FE5-2C47D1C9F4BB}" dt="2023-06-21T14:35:41.421" v="4125" actId="1076"/>
          <ac:grpSpMkLst>
            <pc:docMk/>
            <pc:sldMk cId="83666501" sldId="291"/>
            <ac:grpSpMk id="6" creationId="{4A3F541F-F1D6-5878-6257-3770C5F54430}"/>
          </ac:grpSpMkLst>
        </pc:grpChg>
        <pc:picChg chg="add mod">
          <ac:chgData name="Jessica Rose Mundy" userId="47a4432f-3287-4610-8c9a-e653a97aba7e" providerId="ADAL" clId="{E22900DD-4357-704E-9FE5-2C47D1C9F4BB}" dt="2023-06-21T12:19:54.410" v="1825" actId="1076"/>
          <ac:picMkLst>
            <pc:docMk/>
            <pc:sldMk cId="83666501" sldId="291"/>
            <ac:picMk id="3" creationId="{53CE9476-139D-6775-0A0C-F82CB5530A8B}"/>
          </ac:picMkLst>
        </pc:picChg>
        <pc:picChg chg="mod">
          <ac:chgData name="Jessica Rose Mundy" userId="47a4432f-3287-4610-8c9a-e653a97aba7e" providerId="ADAL" clId="{E22900DD-4357-704E-9FE5-2C47D1C9F4BB}" dt="2023-06-21T12:19:50.843" v="1823" actId="1076"/>
          <ac:picMkLst>
            <pc:docMk/>
            <pc:sldMk cId="83666501" sldId="291"/>
            <ac:picMk id="13" creationId="{83ED6C26-DBE7-48A8-2225-D07E8F3154F4}"/>
          </ac:picMkLst>
        </pc:picChg>
        <pc:picChg chg="mod">
          <ac:chgData name="Jessica Rose Mundy" userId="47a4432f-3287-4610-8c9a-e653a97aba7e" providerId="ADAL" clId="{E22900DD-4357-704E-9FE5-2C47D1C9F4BB}" dt="2023-06-21T12:20:03.177" v="1828" actId="1076"/>
          <ac:picMkLst>
            <pc:docMk/>
            <pc:sldMk cId="83666501" sldId="291"/>
            <ac:picMk id="14" creationId="{FA310388-C9C7-E7A7-BE19-F021436AA2FE}"/>
          </ac:picMkLst>
        </pc:picChg>
        <pc:picChg chg="add mod">
          <ac:chgData name="Jessica Rose Mundy" userId="47a4432f-3287-4610-8c9a-e653a97aba7e" providerId="ADAL" clId="{E22900DD-4357-704E-9FE5-2C47D1C9F4BB}" dt="2023-06-21T12:19:59.393" v="1827" actId="1076"/>
          <ac:picMkLst>
            <pc:docMk/>
            <pc:sldMk cId="83666501" sldId="291"/>
            <ac:picMk id="15" creationId="{B45AF352-56AB-A66C-1C36-F09AC369AB4B}"/>
          </ac:picMkLst>
        </pc:picChg>
        <pc:picChg chg="add mod">
          <ac:chgData name="Jessica Rose Mundy" userId="47a4432f-3287-4610-8c9a-e653a97aba7e" providerId="ADAL" clId="{E22900DD-4357-704E-9FE5-2C47D1C9F4BB}" dt="2023-06-21T12:20:06.955" v="1830" actId="1076"/>
          <ac:picMkLst>
            <pc:docMk/>
            <pc:sldMk cId="83666501" sldId="291"/>
            <ac:picMk id="16" creationId="{04DAC90E-694A-D95B-9D41-68239375AA78}"/>
          </ac:picMkLst>
        </pc:picChg>
        <pc:picChg chg="add mod">
          <ac:chgData name="Jessica Rose Mundy" userId="47a4432f-3287-4610-8c9a-e653a97aba7e" providerId="ADAL" clId="{E22900DD-4357-704E-9FE5-2C47D1C9F4BB}" dt="2023-06-21T12:20:11.596" v="1832" actId="1076"/>
          <ac:picMkLst>
            <pc:docMk/>
            <pc:sldMk cId="83666501" sldId="291"/>
            <ac:picMk id="17" creationId="{29E8B01B-00FC-73C4-7FB4-6AEE5D640EC0}"/>
          </ac:picMkLst>
        </pc:picChg>
        <pc:picChg chg="mod">
          <ac:chgData name="Jessica Rose Mundy" userId="47a4432f-3287-4610-8c9a-e653a97aba7e" providerId="ADAL" clId="{E22900DD-4357-704E-9FE5-2C47D1C9F4BB}" dt="2023-06-21T12:19:43.741" v="1821" actId="1076"/>
          <ac:picMkLst>
            <pc:docMk/>
            <pc:sldMk cId="83666501" sldId="291"/>
            <ac:picMk id="18" creationId="{C25335BF-74CB-079A-E06F-493F5EA94021}"/>
          </ac:picMkLst>
        </pc:picChg>
        <pc:picChg chg="add mod">
          <ac:chgData name="Jessica Rose Mundy" userId="47a4432f-3287-4610-8c9a-e653a97aba7e" providerId="ADAL" clId="{E22900DD-4357-704E-9FE5-2C47D1C9F4BB}" dt="2023-06-21T12:20:15.497" v="1834" actId="1076"/>
          <ac:picMkLst>
            <pc:docMk/>
            <pc:sldMk cId="83666501" sldId="291"/>
            <ac:picMk id="19" creationId="{20D6F106-D55D-44E3-A6DF-799D503387E4}"/>
          </ac:picMkLst>
        </pc:picChg>
        <pc:picChg chg="mod">
          <ac:chgData name="Jessica Rose Mundy" userId="47a4432f-3287-4610-8c9a-e653a97aba7e" providerId="ADAL" clId="{E22900DD-4357-704E-9FE5-2C47D1C9F4BB}" dt="2023-06-21T12:19:45.360" v="1822" actId="1076"/>
          <ac:picMkLst>
            <pc:docMk/>
            <pc:sldMk cId="83666501" sldId="291"/>
            <ac:picMk id="20" creationId="{8BAD46B9-0059-77FB-0C39-BC459098C096}"/>
          </ac:picMkLst>
        </pc:picChg>
      </pc:sldChg>
      <pc:sldChg chg="addSp delSp modSp mod">
        <pc:chgData name="Jessica Rose Mundy" userId="47a4432f-3287-4610-8c9a-e653a97aba7e" providerId="ADAL" clId="{E22900DD-4357-704E-9FE5-2C47D1C9F4BB}" dt="2023-06-21T14:35:18.578" v="4122" actId="20577"/>
        <pc:sldMkLst>
          <pc:docMk/>
          <pc:sldMk cId="2285511719" sldId="292"/>
        </pc:sldMkLst>
        <pc:spChg chg="mod">
          <ac:chgData name="Jessica Rose Mundy" userId="47a4432f-3287-4610-8c9a-e653a97aba7e" providerId="ADAL" clId="{E22900DD-4357-704E-9FE5-2C47D1C9F4BB}" dt="2023-06-21T14:35:18.578" v="4122" actId="20577"/>
          <ac:spMkLst>
            <pc:docMk/>
            <pc:sldMk cId="2285511719" sldId="292"/>
            <ac:spMk id="3" creationId="{11E9ED43-1AEF-80B9-E9B0-2EB695DD9D65}"/>
          </ac:spMkLst>
        </pc:spChg>
        <pc:spChg chg="add del mod">
          <ac:chgData name="Jessica Rose Mundy" userId="47a4432f-3287-4610-8c9a-e653a97aba7e" providerId="ADAL" clId="{E22900DD-4357-704E-9FE5-2C47D1C9F4BB}" dt="2023-06-21T14:34:17.715" v="3964" actId="478"/>
          <ac:spMkLst>
            <pc:docMk/>
            <pc:sldMk cId="2285511719" sldId="292"/>
            <ac:spMk id="6" creationId="{FD1775F9-B2E4-0BE4-D957-97157A599081}"/>
          </ac:spMkLst>
        </pc:spChg>
        <pc:spChg chg="add del mod">
          <ac:chgData name="Jessica Rose Mundy" userId="47a4432f-3287-4610-8c9a-e653a97aba7e" providerId="ADAL" clId="{E22900DD-4357-704E-9FE5-2C47D1C9F4BB}" dt="2023-06-21T14:34:26.869" v="3966" actId="478"/>
          <ac:spMkLst>
            <pc:docMk/>
            <pc:sldMk cId="2285511719" sldId="292"/>
            <ac:spMk id="7" creationId="{57D6E8EA-30FE-1EF2-F332-11D1A3E5E4CC}"/>
          </ac:spMkLst>
        </pc:spChg>
      </pc:sldChg>
      <pc:sldChg chg="addSp modSp mod ord">
        <pc:chgData name="Jessica Rose Mundy" userId="47a4432f-3287-4610-8c9a-e653a97aba7e" providerId="ADAL" clId="{E22900DD-4357-704E-9FE5-2C47D1C9F4BB}" dt="2023-06-20T14:02:06.465" v="103" actId="1076"/>
        <pc:sldMkLst>
          <pc:docMk/>
          <pc:sldMk cId="2299741781" sldId="294"/>
        </pc:sldMkLst>
        <pc:spChg chg="add mod">
          <ac:chgData name="Jessica Rose Mundy" userId="47a4432f-3287-4610-8c9a-e653a97aba7e" providerId="ADAL" clId="{E22900DD-4357-704E-9FE5-2C47D1C9F4BB}" dt="2023-06-20T14:02:06.465" v="103" actId="1076"/>
          <ac:spMkLst>
            <pc:docMk/>
            <pc:sldMk cId="2299741781" sldId="294"/>
            <ac:spMk id="2" creationId="{4132241D-82FA-2AA6-1F4A-2FECA4551CE2}"/>
          </ac:spMkLst>
        </pc:spChg>
        <pc:picChg chg="mod">
          <ac:chgData name="Jessica Rose Mundy" userId="47a4432f-3287-4610-8c9a-e653a97aba7e" providerId="ADAL" clId="{E22900DD-4357-704E-9FE5-2C47D1C9F4BB}" dt="2023-06-20T14:00:28.098" v="5" actId="1076"/>
          <ac:picMkLst>
            <pc:docMk/>
            <pc:sldMk cId="2299741781" sldId="294"/>
            <ac:picMk id="6" creationId="{C79CC87C-92A8-FE7C-72AC-66C0A760E8EC}"/>
          </ac:picMkLst>
        </pc:picChg>
      </pc:sldChg>
      <pc:sldChg chg="addSp delSp modSp mod">
        <pc:chgData name="Jessica Rose Mundy" userId="47a4432f-3287-4610-8c9a-e653a97aba7e" providerId="ADAL" clId="{E22900DD-4357-704E-9FE5-2C47D1C9F4BB}" dt="2023-06-21T14:23:27.880" v="3558" actId="20577"/>
        <pc:sldMkLst>
          <pc:docMk/>
          <pc:sldMk cId="367249206" sldId="295"/>
        </pc:sldMkLst>
        <pc:spChg chg="add del mod">
          <ac:chgData name="Jessica Rose Mundy" userId="47a4432f-3287-4610-8c9a-e653a97aba7e" providerId="ADAL" clId="{E22900DD-4357-704E-9FE5-2C47D1C9F4BB}" dt="2023-06-20T14:12:32.900" v="536" actId="478"/>
          <ac:spMkLst>
            <pc:docMk/>
            <pc:sldMk cId="367249206" sldId="295"/>
            <ac:spMk id="2" creationId="{CB4FA86E-9FA6-6549-5D10-25A5B5B6E25E}"/>
          </ac:spMkLst>
        </pc:spChg>
        <pc:spChg chg="add mod">
          <ac:chgData name="Jessica Rose Mundy" userId="47a4432f-3287-4610-8c9a-e653a97aba7e" providerId="ADAL" clId="{E22900DD-4357-704E-9FE5-2C47D1C9F4BB}" dt="2023-06-21T14:12:50.756" v="3474" actId="207"/>
          <ac:spMkLst>
            <pc:docMk/>
            <pc:sldMk cId="367249206" sldId="295"/>
            <ac:spMk id="3" creationId="{44322209-E7ED-2B75-2B00-D247772BF8D8}"/>
          </ac:spMkLst>
        </pc:spChg>
        <pc:spChg chg="add del mod">
          <ac:chgData name="Jessica Rose Mundy" userId="47a4432f-3287-4610-8c9a-e653a97aba7e" providerId="ADAL" clId="{E22900DD-4357-704E-9FE5-2C47D1C9F4BB}" dt="2023-06-21T12:30:43.565" v="2267" actId="478"/>
          <ac:spMkLst>
            <pc:docMk/>
            <pc:sldMk cId="367249206" sldId="295"/>
            <ac:spMk id="6" creationId="{DAB4732E-1C7E-9A28-545A-36123145E2D3}"/>
          </ac:spMkLst>
        </pc:spChg>
        <pc:spChg chg="add mod">
          <ac:chgData name="Jessica Rose Mundy" userId="47a4432f-3287-4610-8c9a-e653a97aba7e" providerId="ADAL" clId="{E22900DD-4357-704E-9FE5-2C47D1C9F4BB}" dt="2023-06-21T14:13:06.690" v="3480" actId="2085"/>
          <ac:spMkLst>
            <pc:docMk/>
            <pc:sldMk cId="367249206" sldId="295"/>
            <ac:spMk id="7" creationId="{EE2BFDBD-2171-6051-169F-FCB6D415593D}"/>
          </ac:spMkLst>
        </pc:spChg>
        <pc:spChg chg="del mod">
          <ac:chgData name="Jessica Rose Mundy" userId="47a4432f-3287-4610-8c9a-e653a97aba7e" providerId="ADAL" clId="{E22900DD-4357-704E-9FE5-2C47D1C9F4BB}" dt="2023-06-21T12:29:05.178" v="2250" actId="478"/>
          <ac:spMkLst>
            <pc:docMk/>
            <pc:sldMk cId="367249206" sldId="295"/>
            <ac:spMk id="8" creationId="{A88AFF87-089A-657C-337C-D868B608D01B}"/>
          </ac:spMkLst>
        </pc:spChg>
        <pc:spChg chg="add mod">
          <ac:chgData name="Jessica Rose Mundy" userId="47a4432f-3287-4610-8c9a-e653a97aba7e" providerId="ADAL" clId="{E22900DD-4357-704E-9FE5-2C47D1C9F4BB}" dt="2023-06-21T14:13:19.382" v="3483" actId="688"/>
          <ac:spMkLst>
            <pc:docMk/>
            <pc:sldMk cId="367249206" sldId="295"/>
            <ac:spMk id="9" creationId="{2B37DED9-D8AE-0DD2-F9AE-099B5E6A29C8}"/>
          </ac:spMkLst>
        </pc:spChg>
        <pc:spChg chg="add mod">
          <ac:chgData name="Jessica Rose Mundy" userId="47a4432f-3287-4610-8c9a-e653a97aba7e" providerId="ADAL" clId="{E22900DD-4357-704E-9FE5-2C47D1C9F4BB}" dt="2023-06-21T14:23:27.880" v="3558" actId="20577"/>
          <ac:spMkLst>
            <pc:docMk/>
            <pc:sldMk cId="367249206" sldId="295"/>
            <ac:spMk id="10" creationId="{0C0F8D1A-E662-B6D7-CC61-2F78423DA91D}"/>
          </ac:spMkLst>
        </pc:spChg>
        <pc:spChg chg="add mod">
          <ac:chgData name="Jessica Rose Mundy" userId="47a4432f-3287-4610-8c9a-e653a97aba7e" providerId="ADAL" clId="{E22900DD-4357-704E-9FE5-2C47D1C9F4BB}" dt="2023-06-21T14:12:55.900" v="3476" actId="207"/>
          <ac:spMkLst>
            <pc:docMk/>
            <pc:sldMk cId="367249206" sldId="295"/>
            <ac:spMk id="11" creationId="{24B86CBE-7106-800A-12D8-C86F9D5F9E15}"/>
          </ac:spMkLst>
        </pc:spChg>
        <pc:spChg chg="add del mod">
          <ac:chgData name="Jessica Rose Mundy" userId="47a4432f-3287-4610-8c9a-e653a97aba7e" providerId="ADAL" clId="{E22900DD-4357-704E-9FE5-2C47D1C9F4BB}" dt="2023-06-21T12:28:51.186" v="2249" actId="478"/>
          <ac:spMkLst>
            <pc:docMk/>
            <pc:sldMk cId="367249206" sldId="295"/>
            <ac:spMk id="14" creationId="{EC845AB3-C30D-FBEB-ACCD-784F9C6458E2}"/>
          </ac:spMkLst>
        </pc:spChg>
        <pc:spChg chg="add del mod">
          <ac:chgData name="Jessica Rose Mundy" userId="47a4432f-3287-4610-8c9a-e653a97aba7e" providerId="ADAL" clId="{E22900DD-4357-704E-9FE5-2C47D1C9F4BB}" dt="2023-06-21T12:28:40.916" v="2247" actId="478"/>
          <ac:spMkLst>
            <pc:docMk/>
            <pc:sldMk cId="367249206" sldId="295"/>
            <ac:spMk id="15" creationId="{CE0B7E05-BECF-E69D-D7BE-C30A376DEC9C}"/>
          </ac:spMkLst>
        </pc:spChg>
        <pc:spChg chg="add del mod">
          <ac:chgData name="Jessica Rose Mundy" userId="47a4432f-3287-4610-8c9a-e653a97aba7e" providerId="ADAL" clId="{E22900DD-4357-704E-9FE5-2C47D1C9F4BB}" dt="2023-06-21T12:29:07.458" v="2252" actId="478"/>
          <ac:spMkLst>
            <pc:docMk/>
            <pc:sldMk cId="367249206" sldId="295"/>
            <ac:spMk id="17" creationId="{9A443962-A7B3-EDA3-9F41-CD6CE550E1FB}"/>
          </ac:spMkLst>
        </pc:spChg>
        <pc:spChg chg="add del mod">
          <ac:chgData name="Jessica Rose Mundy" userId="47a4432f-3287-4610-8c9a-e653a97aba7e" providerId="ADAL" clId="{E22900DD-4357-704E-9FE5-2C47D1C9F4BB}" dt="2023-06-21T12:29:10.142" v="2253" actId="478"/>
          <ac:spMkLst>
            <pc:docMk/>
            <pc:sldMk cId="367249206" sldId="295"/>
            <ac:spMk id="18" creationId="{9390B12C-6338-CD72-EC4A-692FE64ED25B}"/>
          </ac:spMkLst>
        </pc:spChg>
        <pc:spChg chg="add mod">
          <ac:chgData name="Jessica Rose Mundy" userId="47a4432f-3287-4610-8c9a-e653a97aba7e" providerId="ADAL" clId="{E22900DD-4357-704E-9FE5-2C47D1C9F4BB}" dt="2023-06-21T12:29:14.033" v="2254"/>
          <ac:spMkLst>
            <pc:docMk/>
            <pc:sldMk cId="367249206" sldId="295"/>
            <ac:spMk id="19" creationId="{4B6C3BFF-3AA9-8333-2F27-FF67E4004E25}"/>
          </ac:spMkLst>
        </pc:spChg>
        <pc:spChg chg="add mod">
          <ac:chgData name="Jessica Rose Mundy" userId="47a4432f-3287-4610-8c9a-e653a97aba7e" providerId="ADAL" clId="{E22900DD-4357-704E-9FE5-2C47D1C9F4BB}" dt="2023-06-21T12:30:43.917" v="2268"/>
          <ac:spMkLst>
            <pc:docMk/>
            <pc:sldMk cId="367249206" sldId="295"/>
            <ac:spMk id="20" creationId="{8E2FA51C-DC1A-58A0-9792-F62CE8BF5E87}"/>
          </ac:spMkLst>
        </pc:spChg>
        <pc:picChg chg="add mod">
          <ac:chgData name="Jessica Rose Mundy" userId="47a4432f-3287-4610-8c9a-e653a97aba7e" providerId="ADAL" clId="{E22900DD-4357-704E-9FE5-2C47D1C9F4BB}" dt="2023-06-21T12:26:38.163" v="2172" actId="167"/>
          <ac:picMkLst>
            <pc:docMk/>
            <pc:sldMk cId="367249206" sldId="295"/>
            <ac:picMk id="2" creationId="{B65F51CC-28E7-8BA7-77A7-6B30FADBD7FE}"/>
          </ac:picMkLst>
        </pc:picChg>
        <pc:picChg chg="del mod">
          <ac:chgData name="Jessica Rose Mundy" userId="47a4432f-3287-4610-8c9a-e653a97aba7e" providerId="ADAL" clId="{E22900DD-4357-704E-9FE5-2C47D1C9F4BB}" dt="2023-06-20T14:12:30.777" v="535" actId="478"/>
          <ac:picMkLst>
            <pc:docMk/>
            <pc:sldMk cId="367249206" sldId="295"/>
            <ac:picMk id="6" creationId="{725EBE8A-8FCD-5BE3-5CD1-85611C4776C1}"/>
          </ac:picMkLst>
        </pc:picChg>
        <pc:picChg chg="add mod">
          <ac:chgData name="Jessica Rose Mundy" userId="47a4432f-3287-4610-8c9a-e653a97aba7e" providerId="ADAL" clId="{E22900DD-4357-704E-9FE5-2C47D1C9F4BB}" dt="2023-06-21T14:12:11.566" v="3465" actId="1440"/>
          <ac:picMkLst>
            <pc:docMk/>
            <pc:sldMk cId="367249206" sldId="295"/>
            <ac:picMk id="12" creationId="{0C777487-78EB-49F5-5B69-4DEA986D83F3}"/>
          </ac:picMkLst>
        </pc:picChg>
        <pc:picChg chg="add mod">
          <ac:chgData name="Jessica Rose Mundy" userId="47a4432f-3287-4610-8c9a-e653a97aba7e" providerId="ADAL" clId="{E22900DD-4357-704E-9FE5-2C47D1C9F4BB}" dt="2023-06-21T12:26:42.618" v="2175" actId="1076"/>
          <ac:picMkLst>
            <pc:docMk/>
            <pc:sldMk cId="367249206" sldId="295"/>
            <ac:picMk id="13" creationId="{6CD51168-EE0C-3048-179D-B1BAC252F309}"/>
          </ac:picMkLst>
        </pc:picChg>
        <pc:picChg chg="add mod">
          <ac:chgData name="Jessica Rose Mundy" userId="47a4432f-3287-4610-8c9a-e653a97aba7e" providerId="ADAL" clId="{E22900DD-4357-704E-9FE5-2C47D1C9F4BB}" dt="2023-06-21T12:30:04.880" v="2258" actId="1076"/>
          <ac:picMkLst>
            <pc:docMk/>
            <pc:sldMk cId="367249206" sldId="295"/>
            <ac:picMk id="2050" creationId="{3F845865-3B83-7BC9-1221-D1ED282DD4E5}"/>
          </ac:picMkLst>
        </pc:picChg>
        <pc:picChg chg="add del mod">
          <ac:chgData name="Jessica Rose Mundy" userId="47a4432f-3287-4610-8c9a-e653a97aba7e" providerId="ADAL" clId="{E22900DD-4357-704E-9FE5-2C47D1C9F4BB}" dt="2023-06-20T14:18:22.147" v="704" actId="478"/>
          <ac:picMkLst>
            <pc:docMk/>
            <pc:sldMk cId="367249206" sldId="295"/>
            <ac:picMk id="2052" creationId="{AAB7C0A1-876B-F4D6-50D0-090253FE391D}"/>
          </ac:picMkLst>
        </pc:picChg>
      </pc:sldChg>
      <pc:sldChg chg="addSp delSp modSp mod">
        <pc:chgData name="Jessica Rose Mundy" userId="47a4432f-3287-4610-8c9a-e653a97aba7e" providerId="ADAL" clId="{E22900DD-4357-704E-9FE5-2C47D1C9F4BB}" dt="2023-06-20T14:11:46.297" v="528" actId="20577"/>
        <pc:sldMkLst>
          <pc:docMk/>
          <pc:sldMk cId="1238477741" sldId="298"/>
        </pc:sldMkLst>
        <pc:spChg chg="del">
          <ac:chgData name="Jessica Rose Mundy" userId="47a4432f-3287-4610-8c9a-e653a97aba7e" providerId="ADAL" clId="{E22900DD-4357-704E-9FE5-2C47D1C9F4BB}" dt="2023-06-20T14:00:08.901" v="0" actId="478"/>
          <ac:spMkLst>
            <pc:docMk/>
            <pc:sldMk cId="1238477741" sldId="298"/>
            <ac:spMk id="3" creationId="{E7774C87-AA09-5710-8791-1C80FFB4E1A4}"/>
          </ac:spMkLst>
        </pc:spChg>
        <pc:spChg chg="add mod">
          <ac:chgData name="Jessica Rose Mundy" userId="47a4432f-3287-4610-8c9a-e653a97aba7e" providerId="ADAL" clId="{E22900DD-4357-704E-9FE5-2C47D1C9F4BB}" dt="2023-06-20T14:11:46.297" v="528" actId="20577"/>
          <ac:spMkLst>
            <pc:docMk/>
            <pc:sldMk cId="1238477741" sldId="298"/>
            <ac:spMk id="7" creationId="{7E143504-8DAE-715D-776F-9E17F271879B}"/>
          </ac:spMkLst>
        </pc:spChg>
      </pc:sldChg>
      <pc:sldChg chg="addSp modSp add mod">
        <pc:chgData name="Jessica Rose Mundy" userId="47a4432f-3287-4610-8c9a-e653a97aba7e" providerId="ADAL" clId="{E22900DD-4357-704E-9FE5-2C47D1C9F4BB}" dt="2023-06-20T14:11:42.952" v="526" actId="20577"/>
        <pc:sldMkLst>
          <pc:docMk/>
          <pc:sldMk cId="3566257374" sldId="299"/>
        </pc:sldMkLst>
        <pc:spChg chg="mod">
          <ac:chgData name="Jessica Rose Mundy" userId="47a4432f-3287-4610-8c9a-e653a97aba7e" providerId="ADAL" clId="{E22900DD-4357-704E-9FE5-2C47D1C9F4BB}" dt="2023-06-20T14:11:42.952" v="526" actId="20577"/>
          <ac:spMkLst>
            <pc:docMk/>
            <pc:sldMk cId="3566257374" sldId="299"/>
            <ac:spMk id="7" creationId="{7E143504-8DAE-715D-776F-9E17F271879B}"/>
          </ac:spMkLst>
        </pc:spChg>
        <pc:picChg chg="add mod">
          <ac:chgData name="Jessica Rose Mundy" userId="47a4432f-3287-4610-8c9a-e653a97aba7e" providerId="ADAL" clId="{E22900DD-4357-704E-9FE5-2C47D1C9F4BB}" dt="2023-06-20T14:08:52.401" v="519" actId="1076"/>
          <ac:picMkLst>
            <pc:docMk/>
            <pc:sldMk cId="3566257374" sldId="299"/>
            <ac:picMk id="1026" creationId="{1C91EDE8-E4E0-CC7E-33BC-EABF0E06FB0F}"/>
          </ac:picMkLst>
        </pc:picChg>
        <pc:cxnChg chg="add mod">
          <ac:chgData name="Jessica Rose Mundy" userId="47a4432f-3287-4610-8c9a-e653a97aba7e" providerId="ADAL" clId="{E22900DD-4357-704E-9FE5-2C47D1C9F4BB}" dt="2023-06-20T14:09:09.115" v="522" actId="1582"/>
          <ac:cxnSpMkLst>
            <pc:docMk/>
            <pc:sldMk cId="3566257374" sldId="299"/>
            <ac:cxnSpMk id="8" creationId="{2DE75F44-9E0C-D2D2-4CCD-69906A06FAE5}"/>
          </ac:cxnSpMkLst>
        </pc:cxnChg>
      </pc:sldChg>
      <pc:sldChg chg="addSp delSp modSp add mod">
        <pc:chgData name="Jessica Rose Mundy" userId="47a4432f-3287-4610-8c9a-e653a97aba7e" providerId="ADAL" clId="{E22900DD-4357-704E-9FE5-2C47D1C9F4BB}" dt="2023-06-21T14:27:28.283" v="3961" actId="14100"/>
        <pc:sldMkLst>
          <pc:docMk/>
          <pc:sldMk cId="3439038136" sldId="300"/>
        </pc:sldMkLst>
        <pc:spChg chg="mod">
          <ac:chgData name="Jessica Rose Mundy" userId="47a4432f-3287-4610-8c9a-e653a97aba7e" providerId="ADAL" clId="{E22900DD-4357-704E-9FE5-2C47D1C9F4BB}" dt="2023-06-20T14:19:36.038" v="760" actId="20577"/>
          <ac:spMkLst>
            <pc:docMk/>
            <pc:sldMk cId="3439038136" sldId="300"/>
            <ac:spMk id="2" creationId="{74DBADD2-84BA-FC8A-CAD2-97A7A34D9C9F}"/>
          </ac:spMkLst>
        </pc:spChg>
        <pc:spChg chg="add mod">
          <ac:chgData name="Jessica Rose Mundy" userId="47a4432f-3287-4610-8c9a-e653a97aba7e" providerId="ADAL" clId="{E22900DD-4357-704E-9FE5-2C47D1C9F4BB}" dt="2023-06-21T14:20:41.447" v="3553" actId="1076"/>
          <ac:spMkLst>
            <pc:docMk/>
            <pc:sldMk cId="3439038136" sldId="300"/>
            <ac:spMk id="6" creationId="{A9ABE79C-C092-FA39-A0C3-55AA0BE3EF5D}"/>
          </ac:spMkLst>
        </pc:spChg>
        <pc:spChg chg="add mod">
          <ac:chgData name="Jessica Rose Mundy" userId="47a4432f-3287-4610-8c9a-e653a97aba7e" providerId="ADAL" clId="{E22900DD-4357-704E-9FE5-2C47D1C9F4BB}" dt="2023-06-21T14:27:28.283" v="3961" actId="14100"/>
          <ac:spMkLst>
            <pc:docMk/>
            <pc:sldMk cId="3439038136" sldId="300"/>
            <ac:spMk id="7" creationId="{1C40D6BB-3512-A307-18DB-53A04552C9F4}"/>
          </ac:spMkLst>
        </pc:spChg>
        <pc:spChg chg="add mod">
          <ac:chgData name="Jessica Rose Mundy" userId="47a4432f-3287-4610-8c9a-e653a97aba7e" providerId="ADAL" clId="{E22900DD-4357-704E-9FE5-2C47D1C9F4BB}" dt="2023-06-21T14:24:24.423" v="3613" actId="20577"/>
          <ac:spMkLst>
            <pc:docMk/>
            <pc:sldMk cId="3439038136" sldId="300"/>
            <ac:spMk id="8" creationId="{0F284F9B-823D-27EA-D98D-D69957BAC872}"/>
          </ac:spMkLst>
        </pc:spChg>
        <pc:spChg chg="add mod">
          <ac:chgData name="Jessica Rose Mundy" userId="47a4432f-3287-4610-8c9a-e653a97aba7e" providerId="ADAL" clId="{E22900DD-4357-704E-9FE5-2C47D1C9F4BB}" dt="2023-06-21T14:24:44.520" v="3660" actId="20577"/>
          <ac:spMkLst>
            <pc:docMk/>
            <pc:sldMk cId="3439038136" sldId="300"/>
            <ac:spMk id="9" creationId="{752D3A70-E037-5F5E-61DF-34D49AD79A60}"/>
          </ac:spMkLst>
        </pc:spChg>
        <pc:spChg chg="add mod">
          <ac:chgData name="Jessica Rose Mundy" userId="47a4432f-3287-4610-8c9a-e653a97aba7e" providerId="ADAL" clId="{E22900DD-4357-704E-9FE5-2C47D1C9F4BB}" dt="2023-06-21T14:25:00.564" v="3695" actId="20577"/>
          <ac:spMkLst>
            <pc:docMk/>
            <pc:sldMk cId="3439038136" sldId="300"/>
            <ac:spMk id="10" creationId="{81CBEFC8-D1C8-6F7F-446C-194629791F95}"/>
          </ac:spMkLst>
        </pc:spChg>
        <pc:spChg chg="add mod">
          <ac:chgData name="Jessica Rose Mundy" userId="47a4432f-3287-4610-8c9a-e653a97aba7e" providerId="ADAL" clId="{E22900DD-4357-704E-9FE5-2C47D1C9F4BB}" dt="2023-06-21T14:25:17.382" v="3753" actId="20577"/>
          <ac:spMkLst>
            <pc:docMk/>
            <pc:sldMk cId="3439038136" sldId="300"/>
            <ac:spMk id="11" creationId="{0D50103E-F64B-E0B2-D160-CA9411F1E916}"/>
          </ac:spMkLst>
        </pc:spChg>
        <pc:spChg chg="add mod">
          <ac:chgData name="Jessica Rose Mundy" userId="47a4432f-3287-4610-8c9a-e653a97aba7e" providerId="ADAL" clId="{E22900DD-4357-704E-9FE5-2C47D1C9F4BB}" dt="2023-06-21T14:27:22.084" v="3958" actId="1076"/>
          <ac:spMkLst>
            <pc:docMk/>
            <pc:sldMk cId="3439038136" sldId="300"/>
            <ac:spMk id="12" creationId="{09DB3C30-977F-341F-A04F-1036C58AAEC7}"/>
          </ac:spMkLst>
        </pc:spChg>
        <pc:spChg chg="add mod">
          <ac:chgData name="Jessica Rose Mundy" userId="47a4432f-3287-4610-8c9a-e653a97aba7e" providerId="ADAL" clId="{E22900DD-4357-704E-9FE5-2C47D1C9F4BB}" dt="2023-06-21T14:27:17.999" v="3957" actId="1076"/>
          <ac:spMkLst>
            <pc:docMk/>
            <pc:sldMk cId="3439038136" sldId="300"/>
            <ac:spMk id="13" creationId="{CDE2262C-CF87-0C68-C82F-A4100E770B23}"/>
          </ac:spMkLst>
        </pc:spChg>
        <pc:spChg chg="add mod">
          <ac:chgData name="Jessica Rose Mundy" userId="47a4432f-3287-4610-8c9a-e653a97aba7e" providerId="ADAL" clId="{E22900DD-4357-704E-9FE5-2C47D1C9F4BB}" dt="2023-06-21T14:27:23.803" v="3959" actId="1076"/>
          <ac:spMkLst>
            <pc:docMk/>
            <pc:sldMk cId="3439038136" sldId="300"/>
            <ac:spMk id="14" creationId="{06B51389-5E27-190B-6F6B-28BD5B88287F}"/>
          </ac:spMkLst>
        </pc:spChg>
        <pc:spChg chg="add del mod">
          <ac:chgData name="Jessica Rose Mundy" userId="47a4432f-3287-4610-8c9a-e653a97aba7e" providerId="ADAL" clId="{E22900DD-4357-704E-9FE5-2C47D1C9F4BB}" dt="2023-06-21T14:26:58.372" v="3950" actId="478"/>
          <ac:spMkLst>
            <pc:docMk/>
            <pc:sldMk cId="3439038136" sldId="300"/>
            <ac:spMk id="15" creationId="{3168391C-0B0B-74A6-0D1E-05199C98E08C}"/>
          </ac:spMkLst>
        </pc:spChg>
        <pc:picChg chg="add mod">
          <ac:chgData name="Jessica Rose Mundy" userId="47a4432f-3287-4610-8c9a-e653a97aba7e" providerId="ADAL" clId="{E22900DD-4357-704E-9FE5-2C47D1C9F4BB}" dt="2023-06-20T14:19:57.173" v="767" actId="14100"/>
          <ac:picMkLst>
            <pc:docMk/>
            <pc:sldMk cId="3439038136" sldId="300"/>
            <ac:picMk id="3" creationId="{812E8CEF-4BBB-CCF1-7997-E91D0372BEDE}"/>
          </ac:picMkLst>
        </pc:picChg>
        <pc:picChg chg="del">
          <ac:chgData name="Jessica Rose Mundy" userId="47a4432f-3287-4610-8c9a-e653a97aba7e" providerId="ADAL" clId="{E22900DD-4357-704E-9FE5-2C47D1C9F4BB}" dt="2023-06-20T14:19:40.841" v="761" actId="478"/>
          <ac:picMkLst>
            <pc:docMk/>
            <pc:sldMk cId="3439038136" sldId="300"/>
            <ac:picMk id="6" creationId="{7A08DC92-0A0F-EBE8-2893-9069D1343030}"/>
          </ac:picMkLst>
        </pc:picChg>
      </pc:sldChg>
      <pc:sldChg chg="addSp delSp modSp new mod">
        <pc:chgData name="Jessica Rose Mundy" userId="47a4432f-3287-4610-8c9a-e653a97aba7e" providerId="ADAL" clId="{E22900DD-4357-704E-9FE5-2C47D1C9F4BB}" dt="2023-06-21T14:12:07.897" v="3464" actId="1440"/>
        <pc:sldMkLst>
          <pc:docMk/>
          <pc:sldMk cId="2199042289" sldId="301"/>
        </pc:sldMkLst>
        <pc:spChg chg="mod">
          <ac:chgData name="Jessica Rose Mundy" userId="47a4432f-3287-4610-8c9a-e653a97aba7e" providerId="ADAL" clId="{E22900DD-4357-704E-9FE5-2C47D1C9F4BB}" dt="2023-06-21T12:21:00.287" v="1874" actId="20577"/>
          <ac:spMkLst>
            <pc:docMk/>
            <pc:sldMk cId="2199042289" sldId="301"/>
            <ac:spMk id="2" creationId="{031A47EA-35E6-91C5-9F5F-90C7EA26A8DA}"/>
          </ac:spMkLst>
        </pc:spChg>
        <pc:spChg chg="del">
          <ac:chgData name="Jessica Rose Mundy" userId="47a4432f-3287-4610-8c9a-e653a97aba7e" providerId="ADAL" clId="{E22900DD-4357-704E-9FE5-2C47D1C9F4BB}" dt="2023-06-21T12:21:02.131" v="1875" actId="478"/>
          <ac:spMkLst>
            <pc:docMk/>
            <pc:sldMk cId="2199042289" sldId="301"/>
            <ac:spMk id="3" creationId="{122E3301-DF87-EE0F-9C3C-ED40663CF95E}"/>
          </ac:spMkLst>
        </pc:spChg>
        <pc:spChg chg="add mod">
          <ac:chgData name="Jessica Rose Mundy" userId="47a4432f-3287-4610-8c9a-e653a97aba7e" providerId="ADAL" clId="{E22900DD-4357-704E-9FE5-2C47D1C9F4BB}" dt="2023-06-21T12:30:28.589" v="2262" actId="20577"/>
          <ac:spMkLst>
            <pc:docMk/>
            <pc:sldMk cId="2199042289" sldId="301"/>
            <ac:spMk id="6" creationId="{18086654-D82F-26BB-79FE-0187D43FC74E}"/>
          </ac:spMkLst>
        </pc:spChg>
        <pc:spChg chg="add mod">
          <ac:chgData name="Jessica Rose Mundy" userId="47a4432f-3287-4610-8c9a-e653a97aba7e" providerId="ADAL" clId="{E22900DD-4357-704E-9FE5-2C47D1C9F4BB}" dt="2023-06-21T12:23:46.440" v="2139" actId="207"/>
          <ac:spMkLst>
            <pc:docMk/>
            <pc:sldMk cId="2199042289" sldId="301"/>
            <ac:spMk id="7" creationId="{159C0715-883C-B8B0-19DD-EF279C183934}"/>
          </ac:spMkLst>
        </pc:spChg>
        <pc:picChg chg="add mod">
          <ac:chgData name="Jessica Rose Mundy" userId="47a4432f-3287-4610-8c9a-e653a97aba7e" providerId="ADAL" clId="{E22900DD-4357-704E-9FE5-2C47D1C9F4BB}" dt="2023-06-21T14:12:07.897" v="3464" actId="1440"/>
          <ac:picMkLst>
            <pc:docMk/>
            <pc:sldMk cId="2199042289" sldId="301"/>
            <ac:picMk id="1026" creationId="{7D199B05-FF65-5FCB-F551-F929BEE617B1}"/>
          </ac:picMkLst>
        </pc:picChg>
      </pc:sldChg>
      <pc:sldChg chg="addSp delSp modSp add mod">
        <pc:chgData name="Jessica Rose Mundy" userId="47a4432f-3287-4610-8c9a-e653a97aba7e" providerId="ADAL" clId="{E22900DD-4357-704E-9FE5-2C47D1C9F4BB}" dt="2023-06-21T14:39:33.239" v="4208" actId="1076"/>
        <pc:sldMkLst>
          <pc:docMk/>
          <pc:sldMk cId="2435292053" sldId="302"/>
        </pc:sldMkLst>
        <pc:spChg chg="mod">
          <ac:chgData name="Jessica Rose Mundy" userId="47a4432f-3287-4610-8c9a-e653a97aba7e" providerId="ADAL" clId="{E22900DD-4357-704E-9FE5-2C47D1C9F4BB}" dt="2023-06-21T12:30:22.120" v="2260" actId="20577"/>
          <ac:spMkLst>
            <pc:docMk/>
            <pc:sldMk cId="2435292053" sldId="302"/>
            <ac:spMk id="6" creationId="{18086654-D82F-26BB-79FE-0187D43FC74E}"/>
          </ac:spMkLst>
        </pc:spChg>
        <pc:spChg chg="mod">
          <ac:chgData name="Jessica Rose Mundy" userId="47a4432f-3287-4610-8c9a-e653a97aba7e" providerId="ADAL" clId="{E22900DD-4357-704E-9FE5-2C47D1C9F4BB}" dt="2023-06-21T12:26:05.113" v="2167" actId="1582"/>
          <ac:spMkLst>
            <pc:docMk/>
            <pc:sldMk cId="2435292053" sldId="302"/>
            <ac:spMk id="7" creationId="{159C0715-883C-B8B0-19DD-EF279C183934}"/>
          </ac:spMkLst>
        </pc:spChg>
        <pc:spChg chg="add del mod">
          <ac:chgData name="Jessica Rose Mundy" userId="47a4432f-3287-4610-8c9a-e653a97aba7e" providerId="ADAL" clId="{E22900DD-4357-704E-9FE5-2C47D1C9F4BB}" dt="2023-06-21T12:27:32.628" v="2187" actId="478"/>
          <ac:spMkLst>
            <pc:docMk/>
            <pc:sldMk cId="2435292053" sldId="302"/>
            <ac:spMk id="8" creationId="{E88A9D18-102A-D952-889C-18BFB3E2E929}"/>
          </ac:spMkLst>
        </pc:spChg>
        <pc:spChg chg="add mod">
          <ac:chgData name="Jessica Rose Mundy" userId="47a4432f-3287-4610-8c9a-e653a97aba7e" providerId="ADAL" clId="{E22900DD-4357-704E-9FE5-2C47D1C9F4BB}" dt="2023-06-21T12:30:39.661" v="2266" actId="1037"/>
          <ac:spMkLst>
            <pc:docMk/>
            <pc:sldMk cId="2435292053" sldId="302"/>
            <ac:spMk id="9" creationId="{00F2E4C6-E7E0-42D0-1331-9F7313552BDC}"/>
          </ac:spMkLst>
        </pc:spChg>
        <pc:picChg chg="add mod">
          <ac:chgData name="Jessica Rose Mundy" userId="47a4432f-3287-4610-8c9a-e653a97aba7e" providerId="ADAL" clId="{E22900DD-4357-704E-9FE5-2C47D1C9F4BB}" dt="2023-06-21T12:26:52.831" v="2180"/>
          <ac:picMkLst>
            <pc:docMk/>
            <pc:sldMk cId="2435292053" sldId="302"/>
            <ac:picMk id="3" creationId="{E964F8F6-F151-B679-026E-79E83341AD2E}"/>
          </ac:picMkLst>
        </pc:picChg>
        <pc:picChg chg="add mod">
          <ac:chgData name="Jessica Rose Mundy" userId="47a4432f-3287-4610-8c9a-e653a97aba7e" providerId="ADAL" clId="{E22900DD-4357-704E-9FE5-2C47D1C9F4BB}" dt="2023-06-21T14:39:33.239" v="4208" actId="1076"/>
          <ac:picMkLst>
            <pc:docMk/>
            <pc:sldMk cId="2435292053" sldId="302"/>
            <ac:picMk id="10" creationId="{DC63B907-20DC-52F9-750F-9DAC09AD1464}"/>
          </ac:picMkLst>
        </pc:picChg>
        <pc:picChg chg="mod">
          <ac:chgData name="Jessica Rose Mundy" userId="47a4432f-3287-4610-8c9a-e653a97aba7e" providerId="ADAL" clId="{E22900DD-4357-704E-9FE5-2C47D1C9F4BB}" dt="2023-06-21T14:12:01.448" v="3463" actId="1440"/>
          <ac:picMkLst>
            <pc:docMk/>
            <pc:sldMk cId="2435292053" sldId="302"/>
            <ac:picMk id="1026" creationId="{7D199B05-FF65-5FCB-F551-F929BEE617B1}"/>
          </ac:picMkLst>
        </pc:picChg>
        <pc:picChg chg="add del mod">
          <ac:chgData name="Jessica Rose Mundy" userId="47a4432f-3287-4610-8c9a-e653a97aba7e" providerId="ADAL" clId="{E22900DD-4357-704E-9FE5-2C47D1C9F4BB}" dt="2023-06-21T12:26:52.429" v="2179" actId="478"/>
          <ac:picMkLst>
            <pc:docMk/>
            <pc:sldMk cId="2435292053" sldId="302"/>
            <ac:picMk id="3074" creationId="{CEC14ED4-7C00-5DD9-E0AE-5B7C601808A0}"/>
          </ac:picMkLst>
        </pc:picChg>
      </pc:sldChg>
      <pc:sldChg chg="addSp delSp modSp new del mod">
        <pc:chgData name="Jessica Rose Mundy" userId="47a4432f-3287-4610-8c9a-e653a97aba7e" providerId="ADAL" clId="{E22900DD-4357-704E-9FE5-2C47D1C9F4BB}" dt="2023-06-21T14:37:13.174" v="4203" actId="2696"/>
        <pc:sldMkLst>
          <pc:docMk/>
          <pc:sldMk cId="111289946" sldId="303"/>
        </pc:sldMkLst>
        <pc:spChg chg="mod">
          <ac:chgData name="Jessica Rose Mundy" userId="47a4432f-3287-4610-8c9a-e653a97aba7e" providerId="ADAL" clId="{E22900DD-4357-704E-9FE5-2C47D1C9F4BB}" dt="2023-06-21T14:36:55.360" v="4199" actId="20577"/>
          <ac:spMkLst>
            <pc:docMk/>
            <pc:sldMk cId="111289946" sldId="303"/>
            <ac:spMk id="2" creationId="{B5FFFA49-8690-BC58-A99C-07D25261EE70}"/>
          </ac:spMkLst>
        </pc:spChg>
        <pc:spChg chg="del">
          <ac:chgData name="Jessica Rose Mundy" userId="47a4432f-3287-4610-8c9a-e653a97aba7e" providerId="ADAL" clId="{E22900DD-4357-704E-9FE5-2C47D1C9F4BB}" dt="2023-06-21T14:37:08.806" v="4201" actId="478"/>
          <ac:spMkLst>
            <pc:docMk/>
            <pc:sldMk cId="111289946" sldId="303"/>
            <ac:spMk id="3" creationId="{594205E0-289F-B3D2-540F-4CFFB661C584}"/>
          </ac:spMkLst>
        </pc:spChg>
        <pc:spChg chg="add mod">
          <ac:chgData name="Jessica Rose Mundy" userId="47a4432f-3287-4610-8c9a-e653a97aba7e" providerId="ADAL" clId="{E22900DD-4357-704E-9FE5-2C47D1C9F4BB}" dt="2023-06-21T14:37:09.255" v="4202"/>
          <ac:spMkLst>
            <pc:docMk/>
            <pc:sldMk cId="111289946" sldId="303"/>
            <ac:spMk id="6" creationId="{7DC69B11-9BDD-8EC9-E578-F32AAD4699EC}"/>
          </ac:spMkLst>
        </pc:spChg>
      </pc:sldChg>
      <pc:sldChg chg="delSp add">
        <pc:chgData name="Jessica Rose Mundy" userId="47a4432f-3287-4610-8c9a-e653a97aba7e" providerId="ADAL" clId="{E22900DD-4357-704E-9FE5-2C47D1C9F4BB}" dt="2023-06-21T14:39:38.364" v="4210" actId="478"/>
        <pc:sldMkLst>
          <pc:docMk/>
          <pc:sldMk cId="3598055069" sldId="303"/>
        </pc:sldMkLst>
        <pc:picChg chg="del">
          <ac:chgData name="Jessica Rose Mundy" userId="47a4432f-3287-4610-8c9a-e653a97aba7e" providerId="ADAL" clId="{E22900DD-4357-704E-9FE5-2C47D1C9F4BB}" dt="2023-06-21T14:39:38.364" v="4210" actId="478"/>
          <ac:picMkLst>
            <pc:docMk/>
            <pc:sldMk cId="3598055069" sldId="303"/>
            <ac:picMk id="10" creationId="{DC63B907-20DC-52F9-750F-9DAC09AD1464}"/>
          </ac:picMkLst>
        </pc:picChg>
      </pc:sldChg>
    </pc:docChg>
  </pc:docChgLst>
  <pc:docChgLst>
    <pc:chgData name="Alisha Silvia Mercedes Hall" userId="2d05916f-0a65-40fb-890b-3da59756b658" providerId="ADAL" clId="{96B1D976-83FC-B449-AD07-233D0BE8A772}"/>
    <pc:docChg chg="undo custSel addSld delSld modSld sldOrd modMainMaster">
      <pc:chgData name="Alisha Silvia Mercedes Hall" userId="2d05916f-0a65-40fb-890b-3da59756b658" providerId="ADAL" clId="{96B1D976-83FC-B449-AD07-233D0BE8A772}" dt="2023-07-11T08:16:21.689" v="9771" actId="313"/>
      <pc:docMkLst>
        <pc:docMk/>
      </pc:docMkLst>
      <pc:sldChg chg="modSp mod">
        <pc:chgData name="Alisha Silvia Mercedes Hall" userId="2d05916f-0a65-40fb-890b-3da59756b658" providerId="ADAL" clId="{96B1D976-83FC-B449-AD07-233D0BE8A772}" dt="2023-07-11T08:02:43.858" v="8546" actId="20577"/>
        <pc:sldMkLst>
          <pc:docMk/>
          <pc:sldMk cId="2129161538" sldId="279"/>
        </pc:sldMkLst>
        <pc:spChg chg="mod">
          <ac:chgData name="Alisha Silvia Mercedes Hall" userId="2d05916f-0a65-40fb-890b-3da59756b658" providerId="ADAL" clId="{96B1D976-83FC-B449-AD07-233D0BE8A772}" dt="2023-07-11T08:02:43.858" v="8546" actId="20577"/>
          <ac:spMkLst>
            <pc:docMk/>
            <pc:sldMk cId="2129161538" sldId="279"/>
            <ac:spMk id="3" creationId="{9DC9A1B3-7D72-3ADF-036D-0B6D3D7D4894}"/>
          </ac:spMkLst>
        </pc:spChg>
      </pc:sldChg>
      <pc:sldChg chg="modSp mod">
        <pc:chgData name="Alisha Silvia Mercedes Hall" userId="2d05916f-0a65-40fb-890b-3da59756b658" providerId="ADAL" clId="{96B1D976-83FC-B449-AD07-233D0BE8A772}" dt="2023-07-11T08:00:51.899" v="8507" actId="13926"/>
        <pc:sldMkLst>
          <pc:docMk/>
          <pc:sldMk cId="855097713" sldId="283"/>
        </pc:sldMkLst>
        <pc:spChg chg="mod">
          <ac:chgData name="Alisha Silvia Mercedes Hall" userId="2d05916f-0a65-40fb-890b-3da59756b658" providerId="ADAL" clId="{96B1D976-83FC-B449-AD07-233D0BE8A772}" dt="2023-07-11T08:00:51.899" v="8507" actId="13926"/>
          <ac:spMkLst>
            <pc:docMk/>
            <pc:sldMk cId="855097713" sldId="283"/>
            <ac:spMk id="3" creationId="{87661985-1DAD-A92B-A9DE-AFFF3BC5AA87}"/>
          </ac:spMkLst>
        </pc:spChg>
      </pc:sldChg>
      <pc:sldChg chg="del">
        <pc:chgData name="Alisha Silvia Mercedes Hall" userId="2d05916f-0a65-40fb-890b-3da59756b658" providerId="ADAL" clId="{96B1D976-83FC-B449-AD07-233D0BE8A772}" dt="2023-07-04T12:50:32.485" v="59" actId="2696"/>
        <pc:sldMkLst>
          <pc:docMk/>
          <pc:sldMk cId="3552177159" sldId="284"/>
        </pc:sldMkLst>
      </pc:sldChg>
      <pc:sldChg chg="del">
        <pc:chgData name="Alisha Silvia Mercedes Hall" userId="2d05916f-0a65-40fb-890b-3da59756b658" providerId="ADAL" clId="{96B1D976-83FC-B449-AD07-233D0BE8A772}" dt="2023-07-04T12:50:13.139" v="55" actId="2696"/>
        <pc:sldMkLst>
          <pc:docMk/>
          <pc:sldMk cId="1644056170" sldId="286"/>
        </pc:sldMkLst>
      </pc:sldChg>
      <pc:sldChg chg="del">
        <pc:chgData name="Alisha Silvia Mercedes Hall" userId="2d05916f-0a65-40fb-890b-3da59756b658" providerId="ADAL" clId="{96B1D976-83FC-B449-AD07-233D0BE8A772}" dt="2023-07-04T12:49:21.060" v="32" actId="2696"/>
        <pc:sldMkLst>
          <pc:docMk/>
          <pc:sldMk cId="2565416876" sldId="287"/>
        </pc:sldMkLst>
      </pc:sldChg>
      <pc:sldChg chg="del">
        <pc:chgData name="Alisha Silvia Mercedes Hall" userId="2d05916f-0a65-40fb-890b-3da59756b658" providerId="ADAL" clId="{96B1D976-83FC-B449-AD07-233D0BE8A772}" dt="2023-07-04T12:51:56.851" v="116" actId="2696"/>
        <pc:sldMkLst>
          <pc:docMk/>
          <pc:sldMk cId="4217610597" sldId="290"/>
        </pc:sldMkLst>
      </pc:sldChg>
      <pc:sldChg chg="del">
        <pc:chgData name="Alisha Silvia Mercedes Hall" userId="2d05916f-0a65-40fb-890b-3da59756b658" providerId="ADAL" clId="{96B1D976-83FC-B449-AD07-233D0BE8A772}" dt="2023-07-04T12:51:34.057" v="111" actId="2696"/>
        <pc:sldMkLst>
          <pc:docMk/>
          <pc:sldMk cId="83666501" sldId="291"/>
        </pc:sldMkLst>
      </pc:sldChg>
      <pc:sldChg chg="del">
        <pc:chgData name="Alisha Silvia Mercedes Hall" userId="2d05916f-0a65-40fb-890b-3da59756b658" providerId="ADAL" clId="{96B1D976-83FC-B449-AD07-233D0BE8A772}" dt="2023-07-04T12:50:55.346" v="99" actId="2696"/>
        <pc:sldMkLst>
          <pc:docMk/>
          <pc:sldMk cId="2285511719" sldId="292"/>
        </pc:sldMkLst>
      </pc:sldChg>
      <pc:sldChg chg="modSp mod">
        <pc:chgData name="Alisha Silvia Mercedes Hall" userId="2d05916f-0a65-40fb-890b-3da59756b658" providerId="ADAL" clId="{96B1D976-83FC-B449-AD07-233D0BE8A772}" dt="2023-07-11T08:02:20.119" v="8540"/>
        <pc:sldMkLst>
          <pc:docMk/>
          <pc:sldMk cId="2299741781" sldId="294"/>
        </pc:sldMkLst>
        <pc:spChg chg="mod">
          <ac:chgData name="Alisha Silvia Mercedes Hall" userId="2d05916f-0a65-40fb-890b-3da59756b658" providerId="ADAL" clId="{96B1D976-83FC-B449-AD07-233D0BE8A772}" dt="2023-07-11T08:02:20.119" v="8540"/>
          <ac:spMkLst>
            <pc:docMk/>
            <pc:sldMk cId="2299741781" sldId="294"/>
            <ac:spMk id="8" creationId="{6591C7CB-014B-30D3-1AD5-A9D11DCA1BD3}"/>
          </ac:spMkLst>
        </pc:spChg>
      </pc:sldChg>
      <pc:sldChg chg="modSp mod">
        <pc:chgData name="Alisha Silvia Mercedes Hall" userId="2d05916f-0a65-40fb-890b-3da59756b658" providerId="ADAL" clId="{96B1D976-83FC-B449-AD07-233D0BE8A772}" dt="2023-07-11T08:02:06.510" v="8539" actId="20577"/>
        <pc:sldMkLst>
          <pc:docMk/>
          <pc:sldMk cId="3474370248" sldId="297"/>
        </pc:sldMkLst>
        <pc:spChg chg="mod">
          <ac:chgData name="Alisha Silvia Mercedes Hall" userId="2d05916f-0a65-40fb-890b-3da59756b658" providerId="ADAL" clId="{96B1D976-83FC-B449-AD07-233D0BE8A772}" dt="2023-07-11T08:02:06.510" v="8539" actId="20577"/>
          <ac:spMkLst>
            <pc:docMk/>
            <pc:sldMk cId="3474370248" sldId="297"/>
            <ac:spMk id="2" creationId="{51EC5951-3F11-A64F-AF1E-3ECD90886568}"/>
          </ac:spMkLst>
        </pc:spChg>
      </pc:sldChg>
      <pc:sldChg chg="modSp mod">
        <pc:chgData name="Alisha Silvia Mercedes Hall" userId="2d05916f-0a65-40fb-890b-3da59756b658" providerId="ADAL" clId="{96B1D976-83FC-B449-AD07-233D0BE8A772}" dt="2023-07-11T07:58:55.209" v="8493" actId="20577"/>
        <pc:sldMkLst>
          <pc:docMk/>
          <pc:sldMk cId="1238477741" sldId="298"/>
        </pc:sldMkLst>
        <pc:spChg chg="mod">
          <ac:chgData name="Alisha Silvia Mercedes Hall" userId="2d05916f-0a65-40fb-890b-3da59756b658" providerId="ADAL" clId="{96B1D976-83FC-B449-AD07-233D0BE8A772}" dt="2023-07-11T07:58:55.209" v="8493" actId="20577"/>
          <ac:spMkLst>
            <pc:docMk/>
            <pc:sldMk cId="1238477741" sldId="298"/>
            <ac:spMk id="7" creationId="{7E143504-8DAE-715D-776F-9E17F271879B}"/>
          </ac:spMkLst>
        </pc:spChg>
      </pc:sldChg>
      <pc:sldChg chg="add del">
        <pc:chgData name="Alisha Silvia Mercedes Hall" userId="2d05916f-0a65-40fb-890b-3da59756b658" providerId="ADAL" clId="{96B1D976-83FC-B449-AD07-233D0BE8A772}" dt="2023-07-11T07:59:23.235" v="8495" actId="2696"/>
        <pc:sldMkLst>
          <pc:docMk/>
          <pc:sldMk cId="2435292053" sldId="302"/>
        </pc:sldMkLst>
      </pc:sldChg>
      <pc:sldChg chg="add del">
        <pc:chgData name="Alisha Silvia Mercedes Hall" userId="2d05916f-0a65-40fb-890b-3da59756b658" providerId="ADAL" clId="{96B1D976-83FC-B449-AD07-233D0BE8A772}" dt="2023-07-04T12:49:00.932" v="28" actId="2696"/>
        <pc:sldMkLst>
          <pc:docMk/>
          <pc:sldMk cId="910480267" sldId="304"/>
        </pc:sldMkLst>
      </pc:sldChg>
      <pc:sldChg chg="addSp delSp modSp new mod">
        <pc:chgData name="Alisha Silvia Mercedes Hall" userId="2d05916f-0a65-40fb-890b-3da59756b658" providerId="ADAL" clId="{96B1D976-83FC-B449-AD07-233D0BE8A772}" dt="2023-07-11T07:57:44.404" v="8481" actId="20577"/>
        <pc:sldMkLst>
          <pc:docMk/>
          <pc:sldMk cId="804100550" sldId="305"/>
        </pc:sldMkLst>
        <pc:spChg chg="mod">
          <ac:chgData name="Alisha Silvia Mercedes Hall" userId="2d05916f-0a65-40fb-890b-3da59756b658" providerId="ADAL" clId="{96B1D976-83FC-B449-AD07-233D0BE8A772}" dt="2023-07-04T12:49:06.553" v="29"/>
          <ac:spMkLst>
            <pc:docMk/>
            <pc:sldMk cId="804100550" sldId="305"/>
            <ac:spMk id="2" creationId="{33D5EDD4-E8C4-9D51-F708-9D20EEE5FB83}"/>
          </ac:spMkLst>
        </pc:spChg>
        <pc:spChg chg="del">
          <ac:chgData name="Alisha Silvia Mercedes Hall" userId="2d05916f-0a65-40fb-890b-3da59756b658" providerId="ADAL" clId="{96B1D976-83FC-B449-AD07-233D0BE8A772}" dt="2023-07-04T12:49:16.219" v="31"/>
          <ac:spMkLst>
            <pc:docMk/>
            <pc:sldMk cId="804100550" sldId="305"/>
            <ac:spMk id="3" creationId="{71108BE9-1EF4-8FDA-DCD1-13731CA8CC6D}"/>
          </ac:spMkLst>
        </pc:spChg>
        <pc:spChg chg="mod">
          <ac:chgData name="Alisha Silvia Mercedes Hall" userId="2d05916f-0a65-40fb-890b-3da59756b658" providerId="ADAL" clId="{96B1D976-83FC-B449-AD07-233D0BE8A772}" dt="2023-07-11T07:57:44.404" v="8481" actId="20577"/>
          <ac:spMkLst>
            <pc:docMk/>
            <pc:sldMk cId="804100550" sldId="305"/>
            <ac:spMk id="4" creationId="{D5473D6F-76EF-3A44-D321-4EE8DFAB3B85}"/>
          </ac:spMkLst>
        </pc:spChg>
        <pc:picChg chg="add mod">
          <ac:chgData name="Alisha Silvia Mercedes Hall" userId="2d05916f-0a65-40fb-890b-3da59756b658" providerId="ADAL" clId="{96B1D976-83FC-B449-AD07-233D0BE8A772}" dt="2023-07-04T12:49:16.219" v="31"/>
          <ac:picMkLst>
            <pc:docMk/>
            <pc:sldMk cId="804100550" sldId="305"/>
            <ac:picMk id="7" creationId="{E51864A2-575B-DB5D-CAA2-FB5993644793}"/>
          </ac:picMkLst>
        </pc:picChg>
      </pc:sldChg>
      <pc:sldChg chg="addSp delSp modSp new mod modClrScheme chgLayout">
        <pc:chgData name="Alisha Silvia Mercedes Hall" userId="2d05916f-0a65-40fb-890b-3da59756b658" providerId="ADAL" clId="{96B1D976-83FC-B449-AD07-233D0BE8A772}" dt="2023-07-04T12:50:10.061" v="54" actId="14100"/>
        <pc:sldMkLst>
          <pc:docMk/>
          <pc:sldMk cId="716550554" sldId="306"/>
        </pc:sldMkLst>
        <pc:spChg chg="add del mod ord">
          <ac:chgData name="Alisha Silvia Mercedes Hall" userId="2d05916f-0a65-40fb-890b-3da59756b658" providerId="ADAL" clId="{96B1D976-83FC-B449-AD07-233D0BE8A772}" dt="2023-07-04T12:50:02.827" v="51" actId="700"/>
          <ac:spMkLst>
            <pc:docMk/>
            <pc:sldMk cId="716550554" sldId="306"/>
            <ac:spMk id="2" creationId="{0B31A11C-EAB3-CFE7-FD47-DFC320656E94}"/>
          </ac:spMkLst>
        </pc:spChg>
        <pc:spChg chg="mod ord">
          <ac:chgData name="Alisha Silvia Mercedes Hall" userId="2d05916f-0a65-40fb-890b-3da59756b658" providerId="ADAL" clId="{96B1D976-83FC-B449-AD07-233D0BE8A772}" dt="2023-07-04T12:50:02.827" v="51" actId="700"/>
          <ac:spMkLst>
            <pc:docMk/>
            <pc:sldMk cId="716550554" sldId="306"/>
            <ac:spMk id="3" creationId="{5550D2A6-E105-6040-490D-AABCB132CB7E}"/>
          </ac:spMkLst>
        </pc:spChg>
        <pc:spChg chg="mod ord">
          <ac:chgData name="Alisha Silvia Mercedes Hall" userId="2d05916f-0a65-40fb-890b-3da59756b658" providerId="ADAL" clId="{96B1D976-83FC-B449-AD07-233D0BE8A772}" dt="2023-07-04T12:50:02.827" v="51" actId="700"/>
          <ac:spMkLst>
            <pc:docMk/>
            <pc:sldMk cId="716550554" sldId="306"/>
            <ac:spMk id="4" creationId="{928825A9-86CF-1E13-B11A-B07A84A576C6}"/>
          </ac:spMkLst>
        </pc:spChg>
        <pc:spChg chg="del mod ord">
          <ac:chgData name="Alisha Silvia Mercedes Hall" userId="2d05916f-0a65-40fb-890b-3da59756b658" providerId="ADAL" clId="{96B1D976-83FC-B449-AD07-233D0BE8A772}" dt="2023-07-04T12:50:02.827" v="51" actId="700"/>
          <ac:spMkLst>
            <pc:docMk/>
            <pc:sldMk cId="716550554" sldId="306"/>
            <ac:spMk id="5" creationId="{FD04C71B-EBFD-EB1C-F0E4-B09D199E09DC}"/>
          </ac:spMkLst>
        </pc:spChg>
        <pc:spChg chg="mod ord">
          <ac:chgData name="Alisha Silvia Mercedes Hall" userId="2d05916f-0a65-40fb-890b-3da59756b658" providerId="ADAL" clId="{96B1D976-83FC-B449-AD07-233D0BE8A772}" dt="2023-07-04T12:50:02.827" v="51" actId="700"/>
          <ac:spMkLst>
            <pc:docMk/>
            <pc:sldMk cId="716550554" sldId="306"/>
            <ac:spMk id="6" creationId="{812DC87C-A4FC-9E53-0924-138FD23B04F9}"/>
          </ac:spMkLst>
        </pc:spChg>
        <pc:spChg chg="add del mod ord">
          <ac:chgData name="Alisha Silvia Mercedes Hall" userId="2d05916f-0a65-40fb-890b-3da59756b658" providerId="ADAL" clId="{96B1D976-83FC-B449-AD07-233D0BE8A772}" dt="2023-07-04T12:50:04.608" v="52"/>
          <ac:spMkLst>
            <pc:docMk/>
            <pc:sldMk cId="716550554" sldId="306"/>
            <ac:spMk id="9" creationId="{E14BECA0-71EC-23BD-CBDE-E2AA048F2647}"/>
          </ac:spMkLst>
        </pc:spChg>
        <pc:spChg chg="add mod ord">
          <ac:chgData name="Alisha Silvia Mercedes Hall" userId="2d05916f-0a65-40fb-890b-3da59756b658" providerId="ADAL" clId="{96B1D976-83FC-B449-AD07-233D0BE8A772}" dt="2023-07-04T12:50:02.827" v="51" actId="700"/>
          <ac:spMkLst>
            <pc:docMk/>
            <pc:sldMk cId="716550554" sldId="306"/>
            <ac:spMk id="10" creationId="{DD975FDE-962D-CAFA-7245-523570632605}"/>
          </ac:spMkLst>
        </pc:spChg>
        <pc:picChg chg="add del mod">
          <ac:chgData name="Alisha Silvia Mercedes Hall" userId="2d05916f-0a65-40fb-890b-3da59756b658" providerId="ADAL" clId="{96B1D976-83FC-B449-AD07-233D0BE8A772}" dt="2023-07-04T12:49:54.181" v="48"/>
          <ac:picMkLst>
            <pc:docMk/>
            <pc:sldMk cId="716550554" sldId="306"/>
            <ac:picMk id="7" creationId="{5723094F-9602-DBDA-87B7-04F08142DD78}"/>
          </ac:picMkLst>
        </pc:picChg>
        <pc:picChg chg="add del mod">
          <ac:chgData name="Alisha Silvia Mercedes Hall" userId="2d05916f-0a65-40fb-890b-3da59756b658" providerId="ADAL" clId="{96B1D976-83FC-B449-AD07-233D0BE8A772}" dt="2023-07-04T12:49:57.573" v="50"/>
          <ac:picMkLst>
            <pc:docMk/>
            <pc:sldMk cId="716550554" sldId="306"/>
            <ac:picMk id="8" creationId="{15440A14-7CDD-A119-4335-E325F8954CFD}"/>
          </ac:picMkLst>
        </pc:picChg>
        <pc:picChg chg="add mod">
          <ac:chgData name="Alisha Silvia Mercedes Hall" userId="2d05916f-0a65-40fb-890b-3da59756b658" providerId="ADAL" clId="{96B1D976-83FC-B449-AD07-233D0BE8A772}" dt="2023-07-04T12:50:10.061" v="54" actId="14100"/>
          <ac:picMkLst>
            <pc:docMk/>
            <pc:sldMk cId="716550554" sldId="306"/>
            <ac:picMk id="11" creationId="{C4FE9024-4593-47A2-908E-0A09566A9F0C}"/>
          </ac:picMkLst>
        </pc:picChg>
      </pc:sldChg>
      <pc:sldChg chg="modSp new mod">
        <pc:chgData name="Alisha Silvia Mercedes Hall" userId="2d05916f-0a65-40fb-890b-3da59756b658" providerId="ADAL" clId="{96B1D976-83FC-B449-AD07-233D0BE8A772}" dt="2023-07-04T12:50:28.122" v="58"/>
        <pc:sldMkLst>
          <pc:docMk/>
          <pc:sldMk cId="2492948035" sldId="307"/>
        </pc:sldMkLst>
        <pc:spChg chg="mod">
          <ac:chgData name="Alisha Silvia Mercedes Hall" userId="2d05916f-0a65-40fb-890b-3da59756b658" providerId="ADAL" clId="{96B1D976-83FC-B449-AD07-233D0BE8A772}" dt="2023-07-04T12:50:24.210" v="57"/>
          <ac:spMkLst>
            <pc:docMk/>
            <pc:sldMk cId="2492948035" sldId="307"/>
            <ac:spMk id="2" creationId="{2E0F9E4E-BA2F-7EC3-F1A6-C7345E303A71}"/>
          </ac:spMkLst>
        </pc:spChg>
        <pc:spChg chg="mod">
          <ac:chgData name="Alisha Silvia Mercedes Hall" userId="2d05916f-0a65-40fb-890b-3da59756b658" providerId="ADAL" clId="{96B1D976-83FC-B449-AD07-233D0BE8A772}" dt="2023-07-04T12:50:28.122" v="58"/>
          <ac:spMkLst>
            <pc:docMk/>
            <pc:sldMk cId="2492948035" sldId="307"/>
            <ac:spMk id="3" creationId="{BDB342D2-9308-B262-68A9-DD1127D315F3}"/>
          </ac:spMkLst>
        </pc:spChg>
      </pc:sldChg>
      <pc:sldChg chg="modSp new mod">
        <pc:chgData name="Alisha Silvia Mercedes Hall" userId="2d05916f-0a65-40fb-890b-3da59756b658" providerId="ADAL" clId="{96B1D976-83FC-B449-AD07-233D0BE8A772}" dt="2023-07-04T12:50:49.539" v="98" actId="20577"/>
        <pc:sldMkLst>
          <pc:docMk/>
          <pc:sldMk cId="467000314" sldId="308"/>
        </pc:sldMkLst>
        <pc:spChg chg="mod">
          <ac:chgData name="Alisha Silvia Mercedes Hall" userId="2d05916f-0a65-40fb-890b-3da59756b658" providerId="ADAL" clId="{96B1D976-83FC-B449-AD07-233D0BE8A772}" dt="2023-07-04T12:50:49.539" v="98" actId="20577"/>
          <ac:spMkLst>
            <pc:docMk/>
            <pc:sldMk cId="467000314" sldId="308"/>
            <ac:spMk id="2" creationId="{19BF3561-3709-5D6A-DA86-1A11DBE677D1}"/>
          </ac:spMkLst>
        </pc:spChg>
      </pc:sldChg>
      <pc:sldChg chg="addSp delSp modSp new mod">
        <pc:chgData name="Alisha Silvia Mercedes Hall" userId="2d05916f-0a65-40fb-890b-3da59756b658" providerId="ADAL" clId="{96B1D976-83FC-B449-AD07-233D0BE8A772}" dt="2023-07-04T12:51:29.328" v="110" actId="478"/>
        <pc:sldMkLst>
          <pc:docMk/>
          <pc:sldMk cId="131201974" sldId="309"/>
        </pc:sldMkLst>
        <pc:spChg chg="mod">
          <ac:chgData name="Alisha Silvia Mercedes Hall" userId="2d05916f-0a65-40fb-890b-3da59756b658" providerId="ADAL" clId="{96B1D976-83FC-B449-AD07-233D0BE8A772}" dt="2023-07-04T12:51:04.069" v="107" actId="20577"/>
          <ac:spMkLst>
            <pc:docMk/>
            <pc:sldMk cId="131201974" sldId="309"/>
            <ac:spMk id="2" creationId="{84C1ED62-1D53-1ECA-2D59-38C2CB910737}"/>
          </ac:spMkLst>
        </pc:spChg>
        <pc:spChg chg="del">
          <ac:chgData name="Alisha Silvia Mercedes Hall" userId="2d05916f-0a65-40fb-890b-3da59756b658" providerId="ADAL" clId="{96B1D976-83FC-B449-AD07-233D0BE8A772}" dt="2023-07-04T12:51:29.328" v="110" actId="478"/>
          <ac:spMkLst>
            <pc:docMk/>
            <pc:sldMk cId="131201974" sldId="309"/>
            <ac:spMk id="3" creationId="{89F5DC2B-05C9-6CD0-EB06-9585C699C8C8}"/>
          </ac:spMkLst>
        </pc:spChg>
        <pc:spChg chg="mod">
          <ac:chgData name="Alisha Silvia Mercedes Hall" userId="2d05916f-0a65-40fb-890b-3da59756b658" providerId="ADAL" clId="{96B1D976-83FC-B449-AD07-233D0BE8A772}" dt="2023-07-04T12:51:10.633" v="108"/>
          <ac:spMkLst>
            <pc:docMk/>
            <pc:sldMk cId="131201974" sldId="309"/>
            <ac:spMk id="7" creationId="{D1381F0F-B66F-BA5D-2243-06BD9287DBEA}"/>
          </ac:spMkLst>
        </pc:spChg>
        <pc:spChg chg="mod">
          <ac:chgData name="Alisha Silvia Mercedes Hall" userId="2d05916f-0a65-40fb-890b-3da59756b658" providerId="ADAL" clId="{96B1D976-83FC-B449-AD07-233D0BE8A772}" dt="2023-07-04T12:51:10.633" v="108"/>
          <ac:spMkLst>
            <pc:docMk/>
            <pc:sldMk cId="131201974" sldId="309"/>
            <ac:spMk id="8" creationId="{4253E081-89D1-445B-118A-108F4FC80E29}"/>
          </ac:spMkLst>
        </pc:spChg>
        <pc:spChg chg="add mod">
          <ac:chgData name="Alisha Silvia Mercedes Hall" userId="2d05916f-0a65-40fb-890b-3da59756b658" providerId="ADAL" clId="{96B1D976-83FC-B449-AD07-233D0BE8A772}" dt="2023-07-04T12:51:23.991" v="109"/>
          <ac:spMkLst>
            <pc:docMk/>
            <pc:sldMk cId="131201974" sldId="309"/>
            <ac:spMk id="10" creationId="{78C65F01-71FB-3151-AFE5-D006202F04B9}"/>
          </ac:spMkLst>
        </pc:spChg>
        <pc:spChg chg="add mod">
          <ac:chgData name="Alisha Silvia Mercedes Hall" userId="2d05916f-0a65-40fb-890b-3da59756b658" providerId="ADAL" clId="{96B1D976-83FC-B449-AD07-233D0BE8A772}" dt="2023-07-04T12:51:23.991" v="109"/>
          <ac:spMkLst>
            <pc:docMk/>
            <pc:sldMk cId="131201974" sldId="309"/>
            <ac:spMk id="11" creationId="{164714BC-320C-0F1A-286B-8CF61CE9C615}"/>
          </ac:spMkLst>
        </pc:spChg>
        <pc:spChg chg="add mod">
          <ac:chgData name="Alisha Silvia Mercedes Hall" userId="2d05916f-0a65-40fb-890b-3da59756b658" providerId="ADAL" clId="{96B1D976-83FC-B449-AD07-233D0BE8A772}" dt="2023-07-04T12:51:23.991" v="109"/>
          <ac:spMkLst>
            <pc:docMk/>
            <pc:sldMk cId="131201974" sldId="309"/>
            <ac:spMk id="12" creationId="{2ED60BD1-F3DB-74AD-CF86-40BC5DD856C1}"/>
          </ac:spMkLst>
        </pc:spChg>
        <pc:grpChg chg="add mod">
          <ac:chgData name="Alisha Silvia Mercedes Hall" userId="2d05916f-0a65-40fb-890b-3da59756b658" providerId="ADAL" clId="{96B1D976-83FC-B449-AD07-233D0BE8A772}" dt="2023-07-04T12:51:10.633" v="108"/>
          <ac:grpSpMkLst>
            <pc:docMk/>
            <pc:sldMk cId="131201974" sldId="309"/>
            <ac:grpSpMk id="6" creationId="{BF636A9D-B09B-49D2-DFED-443D63A6B973}"/>
          </ac:grpSpMkLst>
        </pc:grpChg>
        <pc:picChg chg="mod">
          <ac:chgData name="Alisha Silvia Mercedes Hall" userId="2d05916f-0a65-40fb-890b-3da59756b658" providerId="ADAL" clId="{96B1D976-83FC-B449-AD07-233D0BE8A772}" dt="2023-07-04T12:51:10.633" v="108"/>
          <ac:picMkLst>
            <pc:docMk/>
            <pc:sldMk cId="131201974" sldId="309"/>
            <ac:picMk id="9" creationId="{6381914E-2B80-3B4B-8714-96F78D4DDDCC}"/>
          </ac:picMkLst>
        </pc:picChg>
        <pc:picChg chg="add mod">
          <ac:chgData name="Alisha Silvia Mercedes Hall" userId="2d05916f-0a65-40fb-890b-3da59756b658" providerId="ADAL" clId="{96B1D976-83FC-B449-AD07-233D0BE8A772}" dt="2023-07-04T12:51:23.991" v="109"/>
          <ac:picMkLst>
            <pc:docMk/>
            <pc:sldMk cId="131201974" sldId="309"/>
            <ac:picMk id="13" creationId="{AAAD69AF-F9D6-F474-5178-2A0B54C3CF9A}"/>
          </ac:picMkLst>
        </pc:picChg>
        <pc:picChg chg="add mod">
          <ac:chgData name="Alisha Silvia Mercedes Hall" userId="2d05916f-0a65-40fb-890b-3da59756b658" providerId="ADAL" clId="{96B1D976-83FC-B449-AD07-233D0BE8A772}" dt="2023-07-04T12:51:23.991" v="109"/>
          <ac:picMkLst>
            <pc:docMk/>
            <pc:sldMk cId="131201974" sldId="309"/>
            <ac:picMk id="14" creationId="{7541AC75-C049-A809-49D5-71E4FDAD41AC}"/>
          </ac:picMkLst>
        </pc:picChg>
        <pc:picChg chg="add mod">
          <ac:chgData name="Alisha Silvia Mercedes Hall" userId="2d05916f-0a65-40fb-890b-3da59756b658" providerId="ADAL" clId="{96B1D976-83FC-B449-AD07-233D0BE8A772}" dt="2023-07-04T12:51:23.991" v="109"/>
          <ac:picMkLst>
            <pc:docMk/>
            <pc:sldMk cId="131201974" sldId="309"/>
            <ac:picMk id="15" creationId="{ED2D9FD0-99F5-0E36-3A4D-FDD6F817A4E9}"/>
          </ac:picMkLst>
        </pc:picChg>
        <pc:picChg chg="add mod">
          <ac:chgData name="Alisha Silvia Mercedes Hall" userId="2d05916f-0a65-40fb-890b-3da59756b658" providerId="ADAL" clId="{96B1D976-83FC-B449-AD07-233D0BE8A772}" dt="2023-07-04T12:51:23.991" v="109"/>
          <ac:picMkLst>
            <pc:docMk/>
            <pc:sldMk cId="131201974" sldId="309"/>
            <ac:picMk id="16" creationId="{23D85370-5D61-4E6A-0992-D34D8C8F0F7F}"/>
          </ac:picMkLst>
        </pc:picChg>
        <pc:picChg chg="add mod">
          <ac:chgData name="Alisha Silvia Mercedes Hall" userId="2d05916f-0a65-40fb-890b-3da59756b658" providerId="ADAL" clId="{96B1D976-83FC-B449-AD07-233D0BE8A772}" dt="2023-07-04T12:51:23.991" v="109"/>
          <ac:picMkLst>
            <pc:docMk/>
            <pc:sldMk cId="131201974" sldId="309"/>
            <ac:picMk id="17" creationId="{F92C0BE4-8DEB-0366-850C-8012D6D0E884}"/>
          </ac:picMkLst>
        </pc:picChg>
        <pc:picChg chg="add mod">
          <ac:chgData name="Alisha Silvia Mercedes Hall" userId="2d05916f-0a65-40fb-890b-3da59756b658" providerId="ADAL" clId="{96B1D976-83FC-B449-AD07-233D0BE8A772}" dt="2023-07-04T12:51:23.991" v="109"/>
          <ac:picMkLst>
            <pc:docMk/>
            <pc:sldMk cId="131201974" sldId="309"/>
            <ac:picMk id="18" creationId="{95129131-172A-4004-5874-977CA4AA757C}"/>
          </ac:picMkLst>
        </pc:picChg>
        <pc:picChg chg="add mod">
          <ac:chgData name="Alisha Silvia Mercedes Hall" userId="2d05916f-0a65-40fb-890b-3da59756b658" providerId="ADAL" clId="{96B1D976-83FC-B449-AD07-233D0BE8A772}" dt="2023-07-04T12:51:23.991" v="109"/>
          <ac:picMkLst>
            <pc:docMk/>
            <pc:sldMk cId="131201974" sldId="309"/>
            <ac:picMk id="19" creationId="{591A404D-1078-FDD7-14BB-AAAFAC5ED2C2}"/>
          </ac:picMkLst>
        </pc:picChg>
      </pc:sldChg>
      <pc:sldChg chg="addSp modSp new mod">
        <pc:chgData name="Alisha Silvia Mercedes Hall" userId="2d05916f-0a65-40fb-890b-3da59756b658" providerId="ADAL" clId="{96B1D976-83FC-B449-AD07-233D0BE8A772}" dt="2023-07-04T12:51:54.262" v="115"/>
        <pc:sldMkLst>
          <pc:docMk/>
          <pc:sldMk cId="1967622334" sldId="310"/>
        </pc:sldMkLst>
        <pc:spChg chg="mod">
          <ac:chgData name="Alisha Silvia Mercedes Hall" userId="2d05916f-0a65-40fb-890b-3da59756b658" providerId="ADAL" clId="{96B1D976-83FC-B449-AD07-233D0BE8A772}" dt="2023-07-04T12:51:46.450" v="113"/>
          <ac:spMkLst>
            <pc:docMk/>
            <pc:sldMk cId="1967622334" sldId="310"/>
            <ac:spMk id="2" creationId="{38B082C3-B9C6-79F7-688F-48878D17883B}"/>
          </ac:spMkLst>
        </pc:spChg>
        <pc:spChg chg="mod">
          <ac:chgData name="Alisha Silvia Mercedes Hall" userId="2d05916f-0a65-40fb-890b-3da59756b658" providerId="ADAL" clId="{96B1D976-83FC-B449-AD07-233D0BE8A772}" dt="2023-07-04T12:51:50.955" v="114"/>
          <ac:spMkLst>
            <pc:docMk/>
            <pc:sldMk cId="1967622334" sldId="310"/>
            <ac:spMk id="3" creationId="{88124660-22B4-CDB3-57A2-74CAB89E0326}"/>
          </ac:spMkLst>
        </pc:spChg>
        <pc:picChg chg="add mod">
          <ac:chgData name="Alisha Silvia Mercedes Hall" userId="2d05916f-0a65-40fb-890b-3da59756b658" providerId="ADAL" clId="{96B1D976-83FC-B449-AD07-233D0BE8A772}" dt="2023-07-04T12:51:54.262" v="115"/>
          <ac:picMkLst>
            <pc:docMk/>
            <pc:sldMk cId="1967622334" sldId="310"/>
            <ac:picMk id="6" creationId="{B34A7928-79A8-3D8E-8BE6-0A2D62874561}"/>
          </ac:picMkLst>
        </pc:picChg>
      </pc:sldChg>
      <pc:sldChg chg="modSp new mod modNotesTx">
        <pc:chgData name="Alisha Silvia Mercedes Hall" userId="2d05916f-0a65-40fb-890b-3da59756b658" providerId="ADAL" clId="{96B1D976-83FC-B449-AD07-233D0BE8A772}" dt="2023-07-11T07:49:36.151" v="7914" actId="948"/>
        <pc:sldMkLst>
          <pc:docMk/>
          <pc:sldMk cId="1328574951" sldId="311"/>
        </pc:sldMkLst>
        <pc:spChg chg="mod">
          <ac:chgData name="Alisha Silvia Mercedes Hall" userId="2d05916f-0a65-40fb-890b-3da59756b658" providerId="ADAL" clId="{96B1D976-83FC-B449-AD07-233D0BE8A772}" dt="2023-07-04T12:53:20.292" v="152" actId="20577"/>
          <ac:spMkLst>
            <pc:docMk/>
            <pc:sldMk cId="1328574951" sldId="311"/>
            <ac:spMk id="2" creationId="{FF4283D8-6E7E-A2BE-4F2F-14F54499083C}"/>
          </ac:spMkLst>
        </pc:spChg>
        <pc:spChg chg="mod">
          <ac:chgData name="Alisha Silvia Mercedes Hall" userId="2d05916f-0a65-40fb-890b-3da59756b658" providerId="ADAL" clId="{96B1D976-83FC-B449-AD07-233D0BE8A772}" dt="2023-07-11T07:49:36.151" v="7914" actId="948"/>
          <ac:spMkLst>
            <pc:docMk/>
            <pc:sldMk cId="1328574951" sldId="311"/>
            <ac:spMk id="3" creationId="{A0D92ADA-DBA7-0C60-46B4-460421DDB3DB}"/>
          </ac:spMkLst>
        </pc:spChg>
      </pc:sldChg>
      <pc:sldChg chg="addSp modSp new mod modNotesTx">
        <pc:chgData name="Alisha Silvia Mercedes Hall" userId="2d05916f-0a65-40fb-890b-3da59756b658" providerId="ADAL" clId="{96B1D976-83FC-B449-AD07-233D0BE8A772}" dt="2023-07-11T07:49:29.481" v="7913" actId="948"/>
        <pc:sldMkLst>
          <pc:docMk/>
          <pc:sldMk cId="2680155559" sldId="312"/>
        </pc:sldMkLst>
        <pc:spChg chg="mod">
          <ac:chgData name="Alisha Silvia Mercedes Hall" userId="2d05916f-0a65-40fb-890b-3da59756b658" providerId="ADAL" clId="{96B1D976-83FC-B449-AD07-233D0BE8A772}" dt="2023-07-04T12:53:30.672" v="171" actId="20577"/>
          <ac:spMkLst>
            <pc:docMk/>
            <pc:sldMk cId="2680155559" sldId="312"/>
            <ac:spMk id="2" creationId="{CAA63092-196C-B13C-52C9-C8A1BEA2B078}"/>
          </ac:spMkLst>
        </pc:spChg>
        <pc:spChg chg="mod">
          <ac:chgData name="Alisha Silvia Mercedes Hall" userId="2d05916f-0a65-40fb-890b-3da59756b658" providerId="ADAL" clId="{96B1D976-83FC-B449-AD07-233D0BE8A772}" dt="2023-07-11T07:49:29.481" v="7913" actId="948"/>
          <ac:spMkLst>
            <pc:docMk/>
            <pc:sldMk cId="2680155559" sldId="312"/>
            <ac:spMk id="3" creationId="{F1B9BBAD-CC52-F97A-01FA-30E6A62C5228}"/>
          </ac:spMkLst>
        </pc:spChg>
        <pc:picChg chg="add mod">
          <ac:chgData name="Alisha Silvia Mercedes Hall" userId="2d05916f-0a65-40fb-890b-3da59756b658" providerId="ADAL" clId="{96B1D976-83FC-B449-AD07-233D0BE8A772}" dt="2023-07-11T07:30:02.192" v="7340" actId="1076"/>
          <ac:picMkLst>
            <pc:docMk/>
            <pc:sldMk cId="2680155559" sldId="312"/>
            <ac:picMk id="1026" creationId="{0F922527-1B72-F5CF-959B-62B019968119}"/>
          </ac:picMkLst>
        </pc:picChg>
      </pc:sldChg>
      <pc:sldChg chg="modSp new mod modShow modNotesTx">
        <pc:chgData name="Alisha Silvia Mercedes Hall" userId="2d05916f-0a65-40fb-890b-3da59756b658" providerId="ADAL" clId="{96B1D976-83FC-B449-AD07-233D0BE8A772}" dt="2023-07-11T07:22:24.892" v="7291" actId="729"/>
        <pc:sldMkLst>
          <pc:docMk/>
          <pc:sldMk cId="3126939263" sldId="313"/>
        </pc:sldMkLst>
        <pc:spChg chg="mod">
          <ac:chgData name="Alisha Silvia Mercedes Hall" userId="2d05916f-0a65-40fb-890b-3da59756b658" providerId="ADAL" clId="{96B1D976-83FC-B449-AD07-233D0BE8A772}" dt="2023-07-04T12:53:38.691" v="185" actId="20577"/>
          <ac:spMkLst>
            <pc:docMk/>
            <pc:sldMk cId="3126939263" sldId="313"/>
            <ac:spMk id="2" creationId="{522E8650-A281-5C13-49D4-D55346AE9990}"/>
          </ac:spMkLst>
        </pc:spChg>
        <pc:spChg chg="mod">
          <ac:chgData name="Alisha Silvia Mercedes Hall" userId="2d05916f-0a65-40fb-890b-3da59756b658" providerId="ADAL" clId="{96B1D976-83FC-B449-AD07-233D0BE8A772}" dt="2023-07-04T13:06:50.015" v="1683" actId="313"/>
          <ac:spMkLst>
            <pc:docMk/>
            <pc:sldMk cId="3126939263" sldId="313"/>
            <ac:spMk id="3" creationId="{312B30B3-3509-3295-D15A-A0310AFB3F7C}"/>
          </ac:spMkLst>
        </pc:spChg>
      </pc:sldChg>
      <pc:sldChg chg="addSp modSp new mod modAnim modNotesTx">
        <pc:chgData name="Alisha Silvia Mercedes Hall" userId="2d05916f-0a65-40fb-890b-3da59756b658" providerId="ADAL" clId="{96B1D976-83FC-B449-AD07-233D0BE8A772}" dt="2023-07-11T08:05:53.777" v="8776" actId="20577"/>
        <pc:sldMkLst>
          <pc:docMk/>
          <pc:sldMk cId="3267961122" sldId="314"/>
        </pc:sldMkLst>
        <pc:spChg chg="mod">
          <ac:chgData name="Alisha Silvia Mercedes Hall" userId="2d05916f-0a65-40fb-890b-3da59756b658" providerId="ADAL" clId="{96B1D976-83FC-B449-AD07-233D0BE8A772}" dt="2023-07-04T12:53:46.499" v="194" actId="20577"/>
          <ac:spMkLst>
            <pc:docMk/>
            <pc:sldMk cId="3267961122" sldId="314"/>
            <ac:spMk id="2" creationId="{455948E4-673E-8D83-CDF5-7B2E362D4BA4}"/>
          </ac:spMkLst>
        </pc:spChg>
        <pc:spChg chg="mod">
          <ac:chgData name="Alisha Silvia Mercedes Hall" userId="2d05916f-0a65-40fb-890b-3da59756b658" providerId="ADAL" clId="{96B1D976-83FC-B449-AD07-233D0BE8A772}" dt="2023-07-11T08:05:53.777" v="8776" actId="20577"/>
          <ac:spMkLst>
            <pc:docMk/>
            <pc:sldMk cId="3267961122" sldId="314"/>
            <ac:spMk id="3" creationId="{57E7640E-6D0E-957D-6D24-4504F22B05AA}"/>
          </ac:spMkLst>
        </pc:spChg>
        <pc:picChg chg="add mod">
          <ac:chgData name="Alisha Silvia Mercedes Hall" userId="2d05916f-0a65-40fb-890b-3da59756b658" providerId="ADAL" clId="{96B1D976-83FC-B449-AD07-233D0BE8A772}" dt="2023-07-11T07:41:35.196" v="7726" actId="1076"/>
          <ac:picMkLst>
            <pc:docMk/>
            <pc:sldMk cId="3267961122" sldId="314"/>
            <ac:picMk id="7" creationId="{7CD1869F-3AD4-ED21-98E9-93B9FDD9C611}"/>
          </ac:picMkLst>
        </pc:picChg>
      </pc:sldChg>
      <pc:sldChg chg="addSp delSp modSp new mod modNotesTx">
        <pc:chgData name="Alisha Silvia Mercedes Hall" userId="2d05916f-0a65-40fb-890b-3da59756b658" providerId="ADAL" clId="{96B1D976-83FC-B449-AD07-233D0BE8A772}" dt="2023-07-11T08:04:20.193" v="8726" actId="20577"/>
        <pc:sldMkLst>
          <pc:docMk/>
          <pc:sldMk cId="339487651" sldId="315"/>
        </pc:sldMkLst>
        <pc:spChg chg="mod">
          <ac:chgData name="Alisha Silvia Mercedes Hall" userId="2d05916f-0a65-40fb-890b-3da59756b658" providerId="ADAL" clId="{96B1D976-83FC-B449-AD07-233D0BE8A772}" dt="2023-07-04T12:53:56.742" v="215" actId="20577"/>
          <ac:spMkLst>
            <pc:docMk/>
            <pc:sldMk cId="339487651" sldId="315"/>
            <ac:spMk id="2" creationId="{D91CE0E1-8C51-069E-7CD0-1B214F0E466C}"/>
          </ac:spMkLst>
        </pc:spChg>
        <pc:spChg chg="mod">
          <ac:chgData name="Alisha Silvia Mercedes Hall" userId="2d05916f-0a65-40fb-890b-3da59756b658" providerId="ADAL" clId="{96B1D976-83FC-B449-AD07-233D0BE8A772}" dt="2023-07-11T07:49:15.296" v="7912" actId="948"/>
          <ac:spMkLst>
            <pc:docMk/>
            <pc:sldMk cId="339487651" sldId="315"/>
            <ac:spMk id="3" creationId="{225625F4-7DC6-A3D2-0FF1-E16482E408A3}"/>
          </ac:spMkLst>
        </pc:spChg>
        <pc:picChg chg="add del mod">
          <ac:chgData name="Alisha Silvia Mercedes Hall" userId="2d05916f-0a65-40fb-890b-3da59756b658" providerId="ADAL" clId="{96B1D976-83FC-B449-AD07-233D0BE8A772}" dt="2023-07-11T07:41:11.035" v="7720" actId="478"/>
          <ac:picMkLst>
            <pc:docMk/>
            <pc:sldMk cId="339487651" sldId="315"/>
            <ac:picMk id="7" creationId="{09CD367E-4E75-8582-3399-4892F3C2B8F9}"/>
          </ac:picMkLst>
        </pc:picChg>
        <pc:picChg chg="add mod">
          <ac:chgData name="Alisha Silvia Mercedes Hall" userId="2d05916f-0a65-40fb-890b-3da59756b658" providerId="ADAL" clId="{96B1D976-83FC-B449-AD07-233D0BE8A772}" dt="2023-07-11T07:41:15.187" v="7721" actId="1076"/>
          <ac:picMkLst>
            <pc:docMk/>
            <pc:sldMk cId="339487651" sldId="315"/>
            <ac:picMk id="9" creationId="{14936284-6710-8864-B987-9E8FA32C1D93}"/>
          </ac:picMkLst>
        </pc:picChg>
      </pc:sldChg>
      <pc:sldChg chg="addSp delSp modSp new mod modClrScheme modAnim chgLayout modNotesTx">
        <pc:chgData name="Alisha Silvia Mercedes Hall" userId="2d05916f-0a65-40fb-890b-3da59756b658" providerId="ADAL" clId="{96B1D976-83FC-B449-AD07-233D0BE8A772}" dt="2023-07-11T07:47:45.312" v="7877" actId="20577"/>
        <pc:sldMkLst>
          <pc:docMk/>
          <pc:sldMk cId="3388529427" sldId="316"/>
        </pc:sldMkLst>
        <pc:spChg chg="mod ord">
          <ac:chgData name="Alisha Silvia Mercedes Hall" userId="2d05916f-0a65-40fb-890b-3da59756b658" providerId="ADAL" clId="{96B1D976-83FC-B449-AD07-233D0BE8A772}" dt="2023-07-04T13:54:21.032" v="5415" actId="700"/>
          <ac:spMkLst>
            <pc:docMk/>
            <pc:sldMk cId="3388529427" sldId="316"/>
            <ac:spMk id="2" creationId="{8A427221-4008-AA29-7A68-6D90AC2E7989}"/>
          </ac:spMkLst>
        </pc:spChg>
        <pc:spChg chg="mod ord">
          <ac:chgData name="Alisha Silvia Mercedes Hall" userId="2d05916f-0a65-40fb-890b-3da59756b658" providerId="ADAL" clId="{96B1D976-83FC-B449-AD07-233D0BE8A772}" dt="2023-07-04T13:57:52.456" v="5562" actId="1035"/>
          <ac:spMkLst>
            <pc:docMk/>
            <pc:sldMk cId="3388529427" sldId="316"/>
            <ac:spMk id="3" creationId="{65CAEB38-2202-6C27-C790-F32BE0DD33C4}"/>
          </ac:spMkLst>
        </pc:spChg>
        <pc:spChg chg="mod ord">
          <ac:chgData name="Alisha Silvia Mercedes Hall" userId="2d05916f-0a65-40fb-890b-3da59756b658" providerId="ADAL" clId="{96B1D976-83FC-B449-AD07-233D0BE8A772}" dt="2023-07-04T13:54:21.032" v="5415" actId="700"/>
          <ac:spMkLst>
            <pc:docMk/>
            <pc:sldMk cId="3388529427" sldId="316"/>
            <ac:spMk id="4" creationId="{2EB959CB-913D-F69E-B272-41E9461D93DC}"/>
          </ac:spMkLst>
        </pc:spChg>
        <pc:spChg chg="mod ord">
          <ac:chgData name="Alisha Silvia Mercedes Hall" userId="2d05916f-0a65-40fb-890b-3da59756b658" providerId="ADAL" clId="{96B1D976-83FC-B449-AD07-233D0BE8A772}" dt="2023-07-04T13:54:21.032" v="5415" actId="700"/>
          <ac:spMkLst>
            <pc:docMk/>
            <pc:sldMk cId="3388529427" sldId="316"/>
            <ac:spMk id="5" creationId="{4C35CE63-59E9-D3AD-7CF4-19FA1AFEA1BB}"/>
          </ac:spMkLst>
        </pc:spChg>
        <pc:spChg chg="add mod ord">
          <ac:chgData name="Alisha Silvia Mercedes Hall" userId="2d05916f-0a65-40fb-890b-3da59756b658" providerId="ADAL" clId="{96B1D976-83FC-B449-AD07-233D0BE8A772}" dt="2023-07-04T13:58:12.140" v="5579" actId="1035"/>
          <ac:spMkLst>
            <pc:docMk/>
            <pc:sldMk cId="3388529427" sldId="316"/>
            <ac:spMk id="6" creationId="{D733E2CC-84FC-E2C3-FCB6-337D5E919936}"/>
          </ac:spMkLst>
        </pc:spChg>
        <pc:spChg chg="add mod ord">
          <ac:chgData name="Alisha Silvia Mercedes Hall" userId="2d05916f-0a65-40fb-890b-3da59756b658" providerId="ADAL" clId="{96B1D976-83FC-B449-AD07-233D0BE8A772}" dt="2023-07-04T13:58:12.140" v="5579" actId="1035"/>
          <ac:spMkLst>
            <pc:docMk/>
            <pc:sldMk cId="3388529427" sldId="316"/>
            <ac:spMk id="7" creationId="{3F9775D4-FABB-180D-083E-7778C1B3FB21}"/>
          </ac:spMkLst>
        </pc:spChg>
        <pc:spChg chg="add mod ord">
          <ac:chgData name="Alisha Silvia Mercedes Hall" userId="2d05916f-0a65-40fb-890b-3da59756b658" providerId="ADAL" clId="{96B1D976-83FC-B449-AD07-233D0BE8A772}" dt="2023-07-11T07:23:18.703" v="7309" actId="20577"/>
          <ac:spMkLst>
            <pc:docMk/>
            <pc:sldMk cId="3388529427" sldId="316"/>
            <ac:spMk id="8" creationId="{55138144-2ACD-1EE5-1938-5A505E1F5954}"/>
          </ac:spMkLst>
        </pc:spChg>
        <pc:spChg chg="add mod">
          <ac:chgData name="Alisha Silvia Mercedes Hall" userId="2d05916f-0a65-40fb-890b-3da59756b658" providerId="ADAL" clId="{96B1D976-83FC-B449-AD07-233D0BE8A772}" dt="2023-07-04T13:58:12.140" v="5579" actId="1035"/>
          <ac:spMkLst>
            <pc:docMk/>
            <pc:sldMk cId="3388529427" sldId="316"/>
            <ac:spMk id="9" creationId="{BF8859A8-14B9-0DDE-DA16-BB5F18F9ED5C}"/>
          </ac:spMkLst>
        </pc:spChg>
        <pc:spChg chg="add mod">
          <ac:chgData name="Alisha Silvia Mercedes Hall" userId="2d05916f-0a65-40fb-890b-3da59756b658" providerId="ADAL" clId="{96B1D976-83FC-B449-AD07-233D0BE8A772}" dt="2023-07-11T07:27:19.731" v="7328" actId="20578"/>
          <ac:spMkLst>
            <pc:docMk/>
            <pc:sldMk cId="3388529427" sldId="316"/>
            <ac:spMk id="10" creationId="{9E5FC8A8-8780-9C72-A3FC-8743E38B9FC3}"/>
          </ac:spMkLst>
        </pc:spChg>
        <pc:spChg chg="add mod">
          <ac:chgData name="Alisha Silvia Mercedes Hall" userId="2d05916f-0a65-40fb-890b-3da59756b658" providerId="ADAL" clId="{96B1D976-83FC-B449-AD07-233D0BE8A772}" dt="2023-07-11T07:23:29.579" v="7315" actId="1035"/>
          <ac:spMkLst>
            <pc:docMk/>
            <pc:sldMk cId="3388529427" sldId="316"/>
            <ac:spMk id="11" creationId="{F9B72F8F-7B47-679F-CFCE-3C210B11FA03}"/>
          </ac:spMkLst>
        </pc:spChg>
        <pc:grpChg chg="add">
          <ac:chgData name="Alisha Silvia Mercedes Hall" userId="2d05916f-0a65-40fb-890b-3da59756b658" providerId="ADAL" clId="{96B1D976-83FC-B449-AD07-233D0BE8A772}" dt="2023-07-11T07:24:20.791" v="7319" actId="164"/>
          <ac:grpSpMkLst>
            <pc:docMk/>
            <pc:sldMk cId="3388529427" sldId="316"/>
            <ac:grpSpMk id="12" creationId="{D5B50A45-4389-4DF5-5B24-24E38F6148A1}"/>
          </ac:grpSpMkLst>
        </pc:grpChg>
        <pc:grpChg chg="add">
          <ac:chgData name="Alisha Silvia Mercedes Hall" userId="2d05916f-0a65-40fb-890b-3da59756b658" providerId="ADAL" clId="{96B1D976-83FC-B449-AD07-233D0BE8A772}" dt="2023-07-11T07:24:23.630" v="7320" actId="164"/>
          <ac:grpSpMkLst>
            <pc:docMk/>
            <pc:sldMk cId="3388529427" sldId="316"/>
            <ac:grpSpMk id="13" creationId="{F2613BBA-832E-3BBF-FABC-99A0EF1D4F6E}"/>
          </ac:grpSpMkLst>
        </pc:grpChg>
        <pc:grpChg chg="add">
          <ac:chgData name="Alisha Silvia Mercedes Hall" userId="2d05916f-0a65-40fb-890b-3da59756b658" providerId="ADAL" clId="{96B1D976-83FC-B449-AD07-233D0BE8A772}" dt="2023-07-11T07:24:27.064" v="7321" actId="164"/>
          <ac:grpSpMkLst>
            <pc:docMk/>
            <pc:sldMk cId="3388529427" sldId="316"/>
            <ac:grpSpMk id="14" creationId="{8E189656-1D6B-A49B-66CA-4DD31626DE71}"/>
          </ac:grpSpMkLst>
        </pc:grpChg>
        <pc:picChg chg="add del mod">
          <ac:chgData name="Alisha Silvia Mercedes Hall" userId="2d05916f-0a65-40fb-890b-3da59756b658" providerId="ADAL" clId="{96B1D976-83FC-B449-AD07-233D0BE8A772}" dt="2023-07-04T13:59:37.023" v="5581" actId="478"/>
          <ac:picMkLst>
            <pc:docMk/>
            <pc:sldMk cId="3388529427" sldId="316"/>
            <ac:picMk id="13" creationId="{E4A21812-338F-E87F-F255-8AA8138A6573}"/>
          </ac:picMkLst>
        </pc:picChg>
        <pc:picChg chg="add mod">
          <ac:chgData name="Alisha Silvia Mercedes Hall" userId="2d05916f-0a65-40fb-890b-3da59756b658" providerId="ADAL" clId="{96B1D976-83FC-B449-AD07-233D0BE8A772}" dt="2023-07-04T14:04:04.719" v="5648" actId="1035"/>
          <ac:picMkLst>
            <pc:docMk/>
            <pc:sldMk cId="3388529427" sldId="316"/>
            <ac:picMk id="15" creationId="{050B506E-7120-590C-45BE-2FF077F5569F}"/>
          </ac:picMkLst>
        </pc:picChg>
        <pc:picChg chg="add del mod">
          <ac:chgData name="Alisha Silvia Mercedes Hall" userId="2d05916f-0a65-40fb-890b-3da59756b658" providerId="ADAL" clId="{96B1D976-83FC-B449-AD07-233D0BE8A772}" dt="2023-07-04T14:00:01.547" v="5589" actId="478"/>
          <ac:picMkLst>
            <pc:docMk/>
            <pc:sldMk cId="3388529427" sldId="316"/>
            <ac:picMk id="17" creationId="{2F29FE88-7E48-CB20-275A-A54B959E9EF3}"/>
          </ac:picMkLst>
        </pc:picChg>
        <pc:picChg chg="add mod">
          <ac:chgData name="Alisha Silvia Mercedes Hall" userId="2d05916f-0a65-40fb-890b-3da59756b658" providerId="ADAL" clId="{96B1D976-83FC-B449-AD07-233D0BE8A772}" dt="2023-07-04T14:04:35.829" v="5661" actId="14100"/>
          <ac:picMkLst>
            <pc:docMk/>
            <pc:sldMk cId="3388529427" sldId="316"/>
            <ac:picMk id="19" creationId="{DC4A732B-BC8F-22C6-ABC1-D5186DFFA5D6}"/>
          </ac:picMkLst>
        </pc:picChg>
        <pc:picChg chg="add mod">
          <ac:chgData name="Alisha Silvia Mercedes Hall" userId="2d05916f-0a65-40fb-890b-3da59756b658" providerId="ADAL" clId="{96B1D976-83FC-B449-AD07-233D0BE8A772}" dt="2023-07-04T14:04:04.719" v="5648" actId="1035"/>
          <ac:picMkLst>
            <pc:docMk/>
            <pc:sldMk cId="3388529427" sldId="316"/>
            <ac:picMk id="21" creationId="{DF76B8BA-814B-2430-49F7-4813A1B2114B}"/>
          </ac:picMkLst>
        </pc:picChg>
        <pc:picChg chg="add mod">
          <ac:chgData name="Alisha Silvia Mercedes Hall" userId="2d05916f-0a65-40fb-890b-3da59756b658" providerId="ADAL" clId="{96B1D976-83FC-B449-AD07-233D0BE8A772}" dt="2023-07-04T14:04:04.719" v="5648" actId="1035"/>
          <ac:picMkLst>
            <pc:docMk/>
            <pc:sldMk cId="3388529427" sldId="316"/>
            <ac:picMk id="22" creationId="{5FF9A12C-A488-EC81-FD7D-574AD7E0BB62}"/>
          </ac:picMkLst>
        </pc:picChg>
        <pc:picChg chg="add mod">
          <ac:chgData name="Alisha Silvia Mercedes Hall" userId="2d05916f-0a65-40fb-890b-3da59756b658" providerId="ADAL" clId="{96B1D976-83FC-B449-AD07-233D0BE8A772}" dt="2023-07-04T14:04:58.442" v="5664" actId="207"/>
          <ac:picMkLst>
            <pc:docMk/>
            <pc:sldMk cId="3388529427" sldId="316"/>
            <ac:picMk id="23" creationId="{D4763093-65B1-2F98-3F2B-ABDEBA9049C2}"/>
          </ac:picMkLst>
        </pc:picChg>
        <pc:picChg chg="add mod">
          <ac:chgData name="Alisha Silvia Mercedes Hall" userId="2d05916f-0a65-40fb-890b-3da59756b658" providerId="ADAL" clId="{96B1D976-83FC-B449-AD07-233D0BE8A772}" dt="2023-07-04T14:04:04.719" v="5648" actId="1035"/>
          <ac:picMkLst>
            <pc:docMk/>
            <pc:sldMk cId="3388529427" sldId="316"/>
            <ac:picMk id="24" creationId="{7E51E507-1CD4-DC4C-CFB7-B1144F18FE1E}"/>
          </ac:picMkLst>
        </pc:picChg>
        <pc:picChg chg="add mod">
          <ac:chgData name="Alisha Silvia Mercedes Hall" userId="2d05916f-0a65-40fb-890b-3da59756b658" providerId="ADAL" clId="{96B1D976-83FC-B449-AD07-233D0BE8A772}" dt="2023-07-04T14:04:04.719" v="5648" actId="1035"/>
          <ac:picMkLst>
            <pc:docMk/>
            <pc:sldMk cId="3388529427" sldId="316"/>
            <ac:picMk id="25" creationId="{649FB3F0-0910-F774-B85A-4F0B9903D88E}"/>
          </ac:picMkLst>
        </pc:picChg>
        <pc:picChg chg="add mod">
          <ac:chgData name="Alisha Silvia Mercedes Hall" userId="2d05916f-0a65-40fb-890b-3da59756b658" providerId="ADAL" clId="{96B1D976-83FC-B449-AD07-233D0BE8A772}" dt="2023-07-04T14:05:21.550" v="5666" actId="207"/>
          <ac:picMkLst>
            <pc:docMk/>
            <pc:sldMk cId="3388529427" sldId="316"/>
            <ac:picMk id="26" creationId="{9B487C05-883F-764C-CF96-A9757250ADBD}"/>
          </ac:picMkLst>
        </pc:picChg>
        <pc:picChg chg="add mod">
          <ac:chgData name="Alisha Silvia Mercedes Hall" userId="2d05916f-0a65-40fb-890b-3da59756b658" providerId="ADAL" clId="{96B1D976-83FC-B449-AD07-233D0BE8A772}" dt="2023-07-04T14:04:04.719" v="5648" actId="1035"/>
          <ac:picMkLst>
            <pc:docMk/>
            <pc:sldMk cId="3388529427" sldId="316"/>
            <ac:picMk id="27" creationId="{49997371-4E76-D680-047A-14DEA579C1F2}"/>
          </ac:picMkLst>
        </pc:picChg>
      </pc:sldChg>
      <pc:sldChg chg="addSp modSp new mod modNotesTx">
        <pc:chgData name="Alisha Silvia Mercedes Hall" userId="2d05916f-0a65-40fb-890b-3da59756b658" providerId="ADAL" clId="{96B1D976-83FC-B449-AD07-233D0BE8A772}" dt="2023-07-11T07:49:00.527" v="7911" actId="20577"/>
        <pc:sldMkLst>
          <pc:docMk/>
          <pc:sldMk cId="170918899" sldId="317"/>
        </pc:sldMkLst>
        <pc:spChg chg="mod">
          <ac:chgData name="Alisha Silvia Mercedes Hall" userId="2d05916f-0a65-40fb-890b-3da59756b658" providerId="ADAL" clId="{96B1D976-83FC-B449-AD07-233D0BE8A772}" dt="2023-07-04T12:54:16.995" v="259" actId="20577"/>
          <ac:spMkLst>
            <pc:docMk/>
            <pc:sldMk cId="170918899" sldId="317"/>
            <ac:spMk id="2" creationId="{F9765D43-5E00-A77C-642B-4FD3AE8DDB92}"/>
          </ac:spMkLst>
        </pc:spChg>
        <pc:spChg chg="mod">
          <ac:chgData name="Alisha Silvia Mercedes Hall" userId="2d05916f-0a65-40fb-890b-3da59756b658" providerId="ADAL" clId="{96B1D976-83FC-B449-AD07-233D0BE8A772}" dt="2023-07-11T07:49:00.527" v="7911" actId="20577"/>
          <ac:spMkLst>
            <pc:docMk/>
            <pc:sldMk cId="170918899" sldId="317"/>
            <ac:spMk id="3" creationId="{A1A803E6-56A5-C742-B730-6D121E1D513E}"/>
          </ac:spMkLst>
        </pc:spChg>
        <pc:picChg chg="add mod">
          <ac:chgData name="Alisha Silvia Mercedes Hall" userId="2d05916f-0a65-40fb-890b-3da59756b658" providerId="ADAL" clId="{96B1D976-83FC-B449-AD07-233D0BE8A772}" dt="2023-07-11T07:42:24.766" v="7728" actId="1076"/>
          <ac:picMkLst>
            <pc:docMk/>
            <pc:sldMk cId="170918899" sldId="317"/>
            <ac:picMk id="7" creationId="{60DAE6C8-3B85-104F-3971-4A1391172C7C}"/>
          </ac:picMkLst>
        </pc:picChg>
      </pc:sldChg>
      <pc:sldChg chg="addSp delSp modSp new mod modAnim modNotesTx">
        <pc:chgData name="Alisha Silvia Mercedes Hall" userId="2d05916f-0a65-40fb-890b-3da59756b658" providerId="ADAL" clId="{96B1D976-83FC-B449-AD07-233D0BE8A772}" dt="2023-07-11T08:04:48.634" v="8727" actId="113"/>
        <pc:sldMkLst>
          <pc:docMk/>
          <pc:sldMk cId="1778764651" sldId="318"/>
        </pc:sldMkLst>
        <pc:spChg chg="mod">
          <ac:chgData name="Alisha Silvia Mercedes Hall" userId="2d05916f-0a65-40fb-890b-3da59756b658" providerId="ADAL" clId="{96B1D976-83FC-B449-AD07-233D0BE8A772}" dt="2023-07-04T12:54:27.808" v="287" actId="20577"/>
          <ac:spMkLst>
            <pc:docMk/>
            <pc:sldMk cId="1778764651" sldId="318"/>
            <ac:spMk id="2" creationId="{E3182522-D805-783C-9E6A-A9A9FD5CE6B0}"/>
          </ac:spMkLst>
        </pc:spChg>
        <pc:spChg chg="mod">
          <ac:chgData name="Alisha Silvia Mercedes Hall" userId="2d05916f-0a65-40fb-890b-3da59756b658" providerId="ADAL" clId="{96B1D976-83FC-B449-AD07-233D0BE8A772}" dt="2023-07-11T07:46:07.312" v="7868" actId="20577"/>
          <ac:spMkLst>
            <pc:docMk/>
            <pc:sldMk cId="1778764651" sldId="318"/>
            <ac:spMk id="3" creationId="{10896DB2-D128-485C-EDA3-849E1C3F8AA1}"/>
          </ac:spMkLst>
        </pc:spChg>
        <pc:spChg chg="add del mod">
          <ac:chgData name="Alisha Silvia Mercedes Hall" userId="2d05916f-0a65-40fb-890b-3da59756b658" providerId="ADAL" clId="{96B1D976-83FC-B449-AD07-233D0BE8A772}" dt="2023-07-11T07:45:14.671" v="7826" actId="478"/>
          <ac:spMkLst>
            <pc:docMk/>
            <pc:sldMk cId="1778764651" sldId="318"/>
            <ac:spMk id="12" creationId="{F4BB6C9D-ADF1-5AE6-E4B2-68D461803343}"/>
          </ac:spMkLst>
        </pc:spChg>
        <pc:picChg chg="add mod">
          <ac:chgData name="Alisha Silvia Mercedes Hall" userId="2d05916f-0a65-40fb-890b-3da59756b658" providerId="ADAL" clId="{96B1D976-83FC-B449-AD07-233D0BE8A772}" dt="2023-07-11T07:43:25.567" v="7734" actId="1076"/>
          <ac:picMkLst>
            <pc:docMk/>
            <pc:sldMk cId="1778764651" sldId="318"/>
            <ac:picMk id="7" creationId="{F93A24BE-B09D-6CF9-54FF-D256FC222B80}"/>
          </ac:picMkLst>
        </pc:picChg>
        <pc:picChg chg="add del mod">
          <ac:chgData name="Alisha Silvia Mercedes Hall" userId="2d05916f-0a65-40fb-890b-3da59756b658" providerId="ADAL" clId="{96B1D976-83FC-B449-AD07-233D0BE8A772}" dt="2023-07-11T07:43:22.179" v="7733" actId="478"/>
          <ac:picMkLst>
            <pc:docMk/>
            <pc:sldMk cId="1778764651" sldId="318"/>
            <ac:picMk id="9" creationId="{BB60837B-FFBA-EA3E-7345-6F23B70867EA}"/>
          </ac:picMkLst>
        </pc:picChg>
        <pc:picChg chg="add mod">
          <ac:chgData name="Alisha Silvia Mercedes Hall" userId="2d05916f-0a65-40fb-890b-3da59756b658" providerId="ADAL" clId="{96B1D976-83FC-B449-AD07-233D0BE8A772}" dt="2023-07-11T07:46:18.430" v="7872" actId="1076"/>
          <ac:picMkLst>
            <pc:docMk/>
            <pc:sldMk cId="1778764651" sldId="318"/>
            <ac:picMk id="11" creationId="{BB79B648-B432-065E-E24D-7BF5A03B0202}"/>
          </ac:picMkLst>
        </pc:picChg>
      </pc:sldChg>
      <pc:sldChg chg="modSp new mod modNotesTx">
        <pc:chgData name="Alisha Silvia Mercedes Hall" userId="2d05916f-0a65-40fb-890b-3da59756b658" providerId="ADAL" clId="{96B1D976-83FC-B449-AD07-233D0BE8A772}" dt="2023-07-11T08:16:21.689" v="9771" actId="313"/>
        <pc:sldMkLst>
          <pc:docMk/>
          <pc:sldMk cId="3486288597" sldId="319"/>
        </pc:sldMkLst>
        <pc:spChg chg="mod">
          <ac:chgData name="Alisha Silvia Mercedes Hall" userId="2d05916f-0a65-40fb-890b-3da59756b658" providerId="ADAL" clId="{96B1D976-83FC-B449-AD07-233D0BE8A772}" dt="2023-07-04T12:54:36.244" v="300" actId="20577"/>
          <ac:spMkLst>
            <pc:docMk/>
            <pc:sldMk cId="3486288597" sldId="319"/>
            <ac:spMk id="2" creationId="{3DD76CC0-AE0E-111E-2AEE-DF2010132211}"/>
          </ac:spMkLst>
        </pc:spChg>
        <pc:spChg chg="mod">
          <ac:chgData name="Alisha Silvia Mercedes Hall" userId="2d05916f-0a65-40fb-890b-3da59756b658" providerId="ADAL" clId="{96B1D976-83FC-B449-AD07-233D0BE8A772}" dt="2023-07-11T08:16:21.689" v="9771" actId="313"/>
          <ac:spMkLst>
            <pc:docMk/>
            <pc:sldMk cId="3486288597" sldId="319"/>
            <ac:spMk id="3" creationId="{E070EBDC-2407-9EB6-7DF9-67A9F8ADB5B9}"/>
          </ac:spMkLst>
        </pc:spChg>
      </pc:sldChg>
      <pc:sldChg chg="modSp new mod modNotesTx">
        <pc:chgData name="Alisha Silvia Mercedes Hall" userId="2d05916f-0a65-40fb-890b-3da59756b658" providerId="ADAL" clId="{96B1D976-83FC-B449-AD07-233D0BE8A772}" dt="2023-07-11T08:03:41.397" v="8654" actId="20577"/>
        <pc:sldMkLst>
          <pc:docMk/>
          <pc:sldMk cId="4237362484" sldId="320"/>
        </pc:sldMkLst>
        <pc:spChg chg="mod">
          <ac:chgData name="Alisha Silvia Mercedes Hall" userId="2d05916f-0a65-40fb-890b-3da59756b658" providerId="ADAL" clId="{96B1D976-83FC-B449-AD07-233D0BE8A772}" dt="2023-07-11T08:03:41.397" v="8654" actId="20577"/>
          <ac:spMkLst>
            <pc:docMk/>
            <pc:sldMk cId="4237362484" sldId="320"/>
            <ac:spMk id="2" creationId="{24A7867D-24AE-D2B2-27A3-764FF5954FE8}"/>
          </ac:spMkLst>
        </pc:spChg>
        <pc:spChg chg="mod">
          <ac:chgData name="Alisha Silvia Mercedes Hall" userId="2d05916f-0a65-40fb-890b-3da59756b658" providerId="ADAL" clId="{96B1D976-83FC-B449-AD07-233D0BE8A772}" dt="2023-07-11T08:03:25.840" v="8635" actId="20577"/>
          <ac:spMkLst>
            <pc:docMk/>
            <pc:sldMk cId="4237362484" sldId="320"/>
            <ac:spMk id="3" creationId="{092C7BBB-2352-6615-D0EF-869A112B524A}"/>
          </ac:spMkLst>
        </pc:spChg>
      </pc:sldChg>
      <pc:sldChg chg="modSp new mod ord">
        <pc:chgData name="Alisha Silvia Mercedes Hall" userId="2d05916f-0a65-40fb-890b-3da59756b658" providerId="ADAL" clId="{96B1D976-83FC-B449-AD07-233D0BE8A772}" dt="2023-07-11T08:01:22.869" v="8523" actId="20577"/>
        <pc:sldMkLst>
          <pc:docMk/>
          <pc:sldMk cId="3443148582" sldId="321"/>
        </pc:sldMkLst>
        <pc:spChg chg="mod">
          <ac:chgData name="Alisha Silvia Mercedes Hall" userId="2d05916f-0a65-40fb-890b-3da59756b658" providerId="ADAL" clId="{96B1D976-83FC-B449-AD07-233D0BE8A772}" dt="2023-07-11T07:53:31.263" v="8060" actId="20577"/>
          <ac:spMkLst>
            <pc:docMk/>
            <pc:sldMk cId="3443148582" sldId="321"/>
            <ac:spMk id="2" creationId="{A79C6756-D152-5CB7-9734-9008917FFD82}"/>
          </ac:spMkLst>
        </pc:spChg>
        <pc:spChg chg="mod">
          <ac:chgData name="Alisha Silvia Mercedes Hall" userId="2d05916f-0a65-40fb-890b-3da59756b658" providerId="ADAL" clId="{96B1D976-83FC-B449-AD07-233D0BE8A772}" dt="2023-07-11T08:01:22.869" v="8523" actId="20577"/>
          <ac:spMkLst>
            <pc:docMk/>
            <pc:sldMk cId="3443148582" sldId="321"/>
            <ac:spMk id="3" creationId="{4AAD5BC2-3AFA-3099-CC9E-3152CFFFBA5B}"/>
          </ac:spMkLst>
        </pc:spChg>
      </pc:sldChg>
      <pc:sldChg chg="modSp new mod">
        <pc:chgData name="Alisha Silvia Mercedes Hall" userId="2d05916f-0a65-40fb-890b-3da59756b658" providerId="ADAL" clId="{96B1D976-83FC-B449-AD07-233D0BE8A772}" dt="2023-07-11T08:12:03.570" v="9351" actId="12"/>
        <pc:sldMkLst>
          <pc:docMk/>
          <pc:sldMk cId="2663955304" sldId="322"/>
        </pc:sldMkLst>
        <pc:spChg chg="mod">
          <ac:chgData name="Alisha Silvia Mercedes Hall" userId="2d05916f-0a65-40fb-890b-3da59756b658" providerId="ADAL" clId="{96B1D976-83FC-B449-AD07-233D0BE8A772}" dt="2023-07-11T08:09:16.257" v="9047" actId="27636"/>
          <ac:spMkLst>
            <pc:docMk/>
            <pc:sldMk cId="2663955304" sldId="322"/>
            <ac:spMk id="2" creationId="{825221EB-5E4F-86E1-2C86-8565A04D6D6F}"/>
          </ac:spMkLst>
        </pc:spChg>
        <pc:spChg chg="mod">
          <ac:chgData name="Alisha Silvia Mercedes Hall" userId="2d05916f-0a65-40fb-890b-3da59756b658" providerId="ADAL" clId="{96B1D976-83FC-B449-AD07-233D0BE8A772}" dt="2023-07-11T08:12:03.570" v="9351" actId="12"/>
          <ac:spMkLst>
            <pc:docMk/>
            <pc:sldMk cId="2663955304" sldId="322"/>
            <ac:spMk id="3" creationId="{48098C8C-FD91-C732-8FB1-CCE50D73E0B0}"/>
          </ac:spMkLst>
        </pc:spChg>
      </pc:sldChg>
      <pc:sldMasterChg chg="modSp mod modSldLayout">
        <pc:chgData name="Alisha Silvia Mercedes Hall" userId="2d05916f-0a65-40fb-890b-3da59756b658" providerId="ADAL" clId="{96B1D976-83FC-B449-AD07-233D0BE8A772}" dt="2023-07-04T12:48:40.701" v="25"/>
        <pc:sldMasterMkLst>
          <pc:docMk/>
          <pc:sldMasterMk cId="3959746906" sldId="2147483660"/>
        </pc:sldMasterMkLst>
        <pc:spChg chg="mod">
          <ac:chgData name="Alisha Silvia Mercedes Hall" userId="2d05916f-0a65-40fb-890b-3da59756b658" providerId="ADAL" clId="{96B1D976-83FC-B449-AD07-233D0BE8A772}" dt="2023-07-04T12:48:03.379" v="5" actId="20577"/>
          <ac:spMkLst>
            <pc:docMk/>
            <pc:sldMasterMk cId="3959746906" sldId="2147483660"/>
            <ac:spMk id="5" creationId="{DA0ABA68-6E29-0BEF-B01C-F99ECFE26DB3}"/>
          </ac:spMkLst>
        </pc:spChg>
        <pc:sldLayoutChg chg="addSp delSp modSp mod">
          <pc:chgData name="Alisha Silvia Mercedes Hall" userId="2d05916f-0a65-40fb-890b-3da59756b658" providerId="ADAL" clId="{96B1D976-83FC-B449-AD07-233D0BE8A772}" dt="2023-07-04T12:48:12.290" v="7"/>
          <pc:sldLayoutMkLst>
            <pc:docMk/>
            <pc:sldMasterMk cId="3959746906" sldId="2147483660"/>
            <pc:sldLayoutMk cId="460126034" sldId="2147483662"/>
          </pc:sldLayoutMkLst>
          <pc:spChg chg="add mod">
            <ac:chgData name="Alisha Silvia Mercedes Hall" userId="2d05916f-0a65-40fb-890b-3da59756b658" providerId="ADAL" clId="{96B1D976-83FC-B449-AD07-233D0BE8A772}" dt="2023-07-04T12:48:12.290" v="7"/>
            <ac:spMkLst>
              <pc:docMk/>
              <pc:sldMasterMk cId="3959746906" sldId="2147483660"/>
              <pc:sldLayoutMk cId="460126034" sldId="2147483662"/>
              <ac:spMk id="4" creationId="{77819BCD-A6FC-930B-0A56-DA26A99995DE}"/>
            </ac:spMkLst>
          </pc:spChg>
          <pc:spChg chg="del">
            <ac:chgData name="Alisha Silvia Mercedes Hall" userId="2d05916f-0a65-40fb-890b-3da59756b658" providerId="ADAL" clId="{96B1D976-83FC-B449-AD07-233D0BE8A772}" dt="2023-07-04T12:48:12.128" v="6" actId="478"/>
            <ac:spMkLst>
              <pc:docMk/>
              <pc:sldMasterMk cId="3959746906" sldId="2147483660"/>
              <pc:sldLayoutMk cId="460126034" sldId="2147483662"/>
              <ac:spMk id="5" creationId="{0C6818C2-F4FD-F93F-76FB-11EAEC5CF6E6}"/>
            </ac:spMkLst>
          </pc:spChg>
        </pc:sldLayoutChg>
        <pc:sldLayoutChg chg="addSp delSp modSp mod">
          <pc:chgData name="Alisha Silvia Mercedes Hall" userId="2d05916f-0a65-40fb-890b-3da59756b658" providerId="ADAL" clId="{96B1D976-83FC-B449-AD07-233D0BE8A772}" dt="2023-07-04T12:48:14.667" v="9"/>
          <pc:sldLayoutMkLst>
            <pc:docMk/>
            <pc:sldMasterMk cId="3959746906" sldId="2147483660"/>
            <pc:sldLayoutMk cId="1786179495" sldId="2147483663"/>
          </pc:sldLayoutMkLst>
          <pc:spChg chg="add mod">
            <ac:chgData name="Alisha Silvia Mercedes Hall" userId="2d05916f-0a65-40fb-890b-3da59756b658" providerId="ADAL" clId="{96B1D976-83FC-B449-AD07-233D0BE8A772}" dt="2023-07-04T12:48:14.667" v="9"/>
            <ac:spMkLst>
              <pc:docMk/>
              <pc:sldMasterMk cId="3959746906" sldId="2147483660"/>
              <pc:sldLayoutMk cId="1786179495" sldId="2147483663"/>
              <ac:spMk id="4" creationId="{2770DEBB-F32E-D597-3E18-7DAF922E28BE}"/>
            </ac:spMkLst>
          </pc:spChg>
          <pc:spChg chg="del">
            <ac:chgData name="Alisha Silvia Mercedes Hall" userId="2d05916f-0a65-40fb-890b-3da59756b658" providerId="ADAL" clId="{96B1D976-83FC-B449-AD07-233D0BE8A772}" dt="2023-07-04T12:48:14.576" v="8" actId="478"/>
            <ac:spMkLst>
              <pc:docMk/>
              <pc:sldMasterMk cId="3959746906" sldId="2147483660"/>
              <pc:sldLayoutMk cId="1786179495" sldId="2147483663"/>
              <ac:spMk id="5" creationId="{AC750CF9-3E95-441E-56BC-6771DAED28E4}"/>
            </ac:spMkLst>
          </pc:spChg>
        </pc:sldLayoutChg>
        <pc:sldLayoutChg chg="addSp delSp modSp mod">
          <pc:chgData name="Alisha Silvia Mercedes Hall" userId="2d05916f-0a65-40fb-890b-3da59756b658" providerId="ADAL" clId="{96B1D976-83FC-B449-AD07-233D0BE8A772}" dt="2023-07-04T12:48:17.440" v="11"/>
          <pc:sldLayoutMkLst>
            <pc:docMk/>
            <pc:sldMasterMk cId="3959746906" sldId="2147483660"/>
            <pc:sldLayoutMk cId="3363620873" sldId="2147483664"/>
          </pc:sldLayoutMkLst>
          <pc:spChg chg="del">
            <ac:chgData name="Alisha Silvia Mercedes Hall" userId="2d05916f-0a65-40fb-890b-3da59756b658" providerId="ADAL" clId="{96B1D976-83FC-B449-AD07-233D0BE8A772}" dt="2023-07-04T12:48:17.336" v="10" actId="478"/>
            <ac:spMkLst>
              <pc:docMk/>
              <pc:sldMasterMk cId="3959746906" sldId="2147483660"/>
              <pc:sldLayoutMk cId="3363620873" sldId="2147483664"/>
              <ac:spMk id="2" creationId="{66A9EF8A-D5B1-2818-0C32-16B7489FEE3C}"/>
            </ac:spMkLst>
          </pc:spChg>
          <pc:spChg chg="add mod">
            <ac:chgData name="Alisha Silvia Mercedes Hall" userId="2d05916f-0a65-40fb-890b-3da59756b658" providerId="ADAL" clId="{96B1D976-83FC-B449-AD07-233D0BE8A772}" dt="2023-07-04T12:48:17.440" v="11"/>
            <ac:spMkLst>
              <pc:docMk/>
              <pc:sldMasterMk cId="3959746906" sldId="2147483660"/>
              <pc:sldLayoutMk cId="3363620873" sldId="2147483664"/>
              <ac:spMk id="5" creationId="{7796C76C-48F5-BF91-23E9-4772D469054B}"/>
            </ac:spMkLst>
          </pc:spChg>
        </pc:sldLayoutChg>
        <pc:sldLayoutChg chg="addSp delSp modSp mod">
          <pc:chgData name="Alisha Silvia Mercedes Hall" userId="2d05916f-0a65-40fb-890b-3da59756b658" providerId="ADAL" clId="{96B1D976-83FC-B449-AD07-233D0BE8A772}" dt="2023-07-04T12:48:20.560" v="13"/>
          <pc:sldLayoutMkLst>
            <pc:docMk/>
            <pc:sldMasterMk cId="3959746906" sldId="2147483660"/>
            <pc:sldLayoutMk cId="1734757815" sldId="2147483665"/>
          </pc:sldLayoutMkLst>
          <pc:spChg chg="del">
            <ac:chgData name="Alisha Silvia Mercedes Hall" userId="2d05916f-0a65-40fb-890b-3da59756b658" providerId="ADAL" clId="{96B1D976-83FC-B449-AD07-233D0BE8A772}" dt="2023-07-04T12:48:20.449" v="12" actId="478"/>
            <ac:spMkLst>
              <pc:docMk/>
              <pc:sldMasterMk cId="3959746906" sldId="2147483660"/>
              <pc:sldLayoutMk cId="1734757815" sldId="2147483665"/>
              <ac:spMk id="2" creationId="{F3241072-BE0C-0FEC-079A-C4910B881BBA}"/>
            </ac:spMkLst>
          </pc:spChg>
          <pc:spChg chg="add mod">
            <ac:chgData name="Alisha Silvia Mercedes Hall" userId="2d05916f-0a65-40fb-890b-3da59756b658" providerId="ADAL" clId="{96B1D976-83FC-B449-AD07-233D0BE8A772}" dt="2023-07-04T12:48:20.560" v="13"/>
            <ac:spMkLst>
              <pc:docMk/>
              <pc:sldMasterMk cId="3959746906" sldId="2147483660"/>
              <pc:sldLayoutMk cId="1734757815" sldId="2147483665"/>
              <ac:spMk id="7" creationId="{EDDC0A49-6E49-42CC-B88A-A82CA482665E}"/>
            </ac:spMkLst>
          </pc:spChg>
        </pc:sldLayoutChg>
        <pc:sldLayoutChg chg="addSp delSp modSp mod">
          <pc:chgData name="Alisha Silvia Mercedes Hall" userId="2d05916f-0a65-40fb-890b-3da59756b658" providerId="ADAL" clId="{96B1D976-83FC-B449-AD07-233D0BE8A772}" dt="2023-07-04T12:48:26.832" v="17"/>
          <pc:sldLayoutMkLst>
            <pc:docMk/>
            <pc:sldMasterMk cId="3959746906" sldId="2147483660"/>
            <pc:sldLayoutMk cId="894336063" sldId="2147483666"/>
          </pc:sldLayoutMkLst>
          <pc:spChg chg="del">
            <ac:chgData name="Alisha Silvia Mercedes Hall" userId="2d05916f-0a65-40fb-890b-3da59756b658" providerId="ADAL" clId="{96B1D976-83FC-B449-AD07-233D0BE8A772}" dt="2023-07-04T12:48:26.690" v="16" actId="478"/>
            <ac:spMkLst>
              <pc:docMk/>
              <pc:sldMasterMk cId="3959746906" sldId="2147483660"/>
              <pc:sldLayoutMk cId="894336063" sldId="2147483666"/>
              <ac:spMk id="2" creationId="{3ABE45BD-A0C1-E621-0719-FBF4803C925F}"/>
            </ac:spMkLst>
          </pc:spChg>
          <pc:spChg chg="add mod">
            <ac:chgData name="Alisha Silvia Mercedes Hall" userId="2d05916f-0a65-40fb-890b-3da59756b658" providerId="ADAL" clId="{96B1D976-83FC-B449-AD07-233D0BE8A772}" dt="2023-07-04T12:48:26.832" v="17"/>
            <ac:spMkLst>
              <pc:docMk/>
              <pc:sldMasterMk cId="3959746906" sldId="2147483660"/>
              <pc:sldLayoutMk cId="894336063" sldId="2147483666"/>
              <ac:spMk id="3" creationId="{127A54E0-A1AA-836E-4051-FE1AD0DC817B}"/>
            </ac:spMkLst>
          </pc:spChg>
        </pc:sldLayoutChg>
        <pc:sldLayoutChg chg="addSp delSp modSp mod">
          <pc:chgData name="Alisha Silvia Mercedes Hall" userId="2d05916f-0a65-40fb-890b-3da59756b658" providerId="ADAL" clId="{96B1D976-83FC-B449-AD07-233D0BE8A772}" dt="2023-07-04T12:48:23.873" v="15"/>
          <pc:sldLayoutMkLst>
            <pc:docMk/>
            <pc:sldMasterMk cId="3959746906" sldId="2147483660"/>
            <pc:sldLayoutMk cId="1303228394" sldId="2147483667"/>
          </pc:sldLayoutMkLst>
          <pc:spChg chg="add mod">
            <ac:chgData name="Alisha Silvia Mercedes Hall" userId="2d05916f-0a65-40fb-890b-3da59756b658" providerId="ADAL" clId="{96B1D976-83FC-B449-AD07-233D0BE8A772}" dt="2023-07-04T12:48:23.873" v="15"/>
            <ac:spMkLst>
              <pc:docMk/>
              <pc:sldMasterMk cId="3959746906" sldId="2147483660"/>
              <pc:sldLayoutMk cId="1303228394" sldId="2147483667"/>
              <ac:spMk id="2" creationId="{0C645AE3-B3ED-4C19-C06E-9518A86AD5A0}"/>
            </ac:spMkLst>
          </pc:spChg>
          <pc:spChg chg="del">
            <ac:chgData name="Alisha Silvia Mercedes Hall" userId="2d05916f-0a65-40fb-890b-3da59756b658" providerId="ADAL" clId="{96B1D976-83FC-B449-AD07-233D0BE8A772}" dt="2023-07-04T12:48:23.753" v="14" actId="478"/>
            <ac:spMkLst>
              <pc:docMk/>
              <pc:sldMasterMk cId="3959746906" sldId="2147483660"/>
              <pc:sldLayoutMk cId="1303228394" sldId="2147483667"/>
              <ac:spMk id="3" creationId="{C989DE90-B4C4-4649-8767-D2C3CA31AC2C}"/>
            </ac:spMkLst>
          </pc:spChg>
        </pc:sldLayoutChg>
        <pc:sldLayoutChg chg="addSp delSp modSp mod">
          <pc:chgData name="Alisha Silvia Mercedes Hall" userId="2d05916f-0a65-40fb-890b-3da59756b658" providerId="ADAL" clId="{96B1D976-83FC-B449-AD07-233D0BE8A772}" dt="2023-07-04T12:48:32.312" v="19"/>
          <pc:sldLayoutMkLst>
            <pc:docMk/>
            <pc:sldMasterMk cId="3959746906" sldId="2147483660"/>
            <pc:sldLayoutMk cId="1708674522" sldId="2147483668"/>
          </pc:sldLayoutMkLst>
          <pc:spChg chg="add mod">
            <ac:chgData name="Alisha Silvia Mercedes Hall" userId="2d05916f-0a65-40fb-890b-3da59756b658" providerId="ADAL" clId="{96B1D976-83FC-B449-AD07-233D0BE8A772}" dt="2023-07-04T12:48:32.312" v="19"/>
            <ac:spMkLst>
              <pc:docMk/>
              <pc:sldMasterMk cId="3959746906" sldId="2147483660"/>
              <pc:sldLayoutMk cId="1708674522" sldId="2147483668"/>
              <ac:spMk id="5" creationId="{89395AAD-569B-B143-8081-982AF3AC963A}"/>
            </ac:spMkLst>
          </pc:spChg>
          <pc:spChg chg="del">
            <ac:chgData name="Alisha Silvia Mercedes Hall" userId="2d05916f-0a65-40fb-890b-3da59756b658" providerId="ADAL" clId="{96B1D976-83FC-B449-AD07-233D0BE8A772}" dt="2023-07-04T12:48:32.152" v="18" actId="478"/>
            <ac:spMkLst>
              <pc:docMk/>
              <pc:sldMasterMk cId="3959746906" sldId="2147483660"/>
              <pc:sldLayoutMk cId="1708674522" sldId="2147483668"/>
              <ac:spMk id="6" creationId="{2BAC71EA-AD77-9771-4DCF-006FF7F9421C}"/>
            </ac:spMkLst>
          </pc:spChg>
        </pc:sldLayoutChg>
        <pc:sldLayoutChg chg="addSp delSp modSp mod">
          <pc:chgData name="Alisha Silvia Mercedes Hall" userId="2d05916f-0a65-40fb-890b-3da59756b658" providerId="ADAL" clId="{96B1D976-83FC-B449-AD07-233D0BE8A772}" dt="2023-07-04T12:48:34.744" v="21"/>
          <pc:sldLayoutMkLst>
            <pc:docMk/>
            <pc:sldMasterMk cId="3959746906" sldId="2147483660"/>
            <pc:sldLayoutMk cId="3586158462" sldId="2147483669"/>
          </pc:sldLayoutMkLst>
          <pc:spChg chg="del">
            <ac:chgData name="Alisha Silvia Mercedes Hall" userId="2d05916f-0a65-40fb-890b-3da59756b658" providerId="ADAL" clId="{96B1D976-83FC-B449-AD07-233D0BE8A772}" dt="2023-07-04T12:48:34.640" v="20" actId="478"/>
            <ac:spMkLst>
              <pc:docMk/>
              <pc:sldMasterMk cId="3959746906" sldId="2147483660"/>
              <pc:sldLayoutMk cId="3586158462" sldId="2147483669"/>
              <ac:spMk id="4" creationId="{7E8AFD77-6113-B8E1-628F-63266955BB5D}"/>
            </ac:spMkLst>
          </pc:spChg>
          <pc:spChg chg="add mod">
            <ac:chgData name="Alisha Silvia Mercedes Hall" userId="2d05916f-0a65-40fb-890b-3da59756b658" providerId="ADAL" clId="{96B1D976-83FC-B449-AD07-233D0BE8A772}" dt="2023-07-04T12:48:34.744" v="21"/>
            <ac:spMkLst>
              <pc:docMk/>
              <pc:sldMasterMk cId="3959746906" sldId="2147483660"/>
              <pc:sldLayoutMk cId="3586158462" sldId="2147483669"/>
              <ac:spMk id="5" creationId="{18B8D749-A424-5656-DD99-51F42DA2D55D}"/>
            </ac:spMkLst>
          </pc:spChg>
        </pc:sldLayoutChg>
        <pc:sldLayoutChg chg="addSp delSp modSp mod">
          <pc:chgData name="Alisha Silvia Mercedes Hall" userId="2d05916f-0a65-40fb-890b-3da59756b658" providerId="ADAL" clId="{96B1D976-83FC-B449-AD07-233D0BE8A772}" dt="2023-07-04T12:48:37.432" v="23"/>
          <pc:sldLayoutMkLst>
            <pc:docMk/>
            <pc:sldMasterMk cId="3959746906" sldId="2147483660"/>
            <pc:sldLayoutMk cId="3486832488" sldId="2147483670"/>
          </pc:sldLayoutMkLst>
          <pc:spChg chg="del">
            <ac:chgData name="Alisha Silvia Mercedes Hall" userId="2d05916f-0a65-40fb-890b-3da59756b658" providerId="ADAL" clId="{96B1D976-83FC-B449-AD07-233D0BE8A772}" dt="2023-07-04T12:48:37.305" v="22" actId="478"/>
            <ac:spMkLst>
              <pc:docMk/>
              <pc:sldMasterMk cId="3959746906" sldId="2147483660"/>
              <pc:sldLayoutMk cId="3486832488" sldId="2147483670"/>
              <ac:spMk id="2" creationId="{A27016F4-2990-9241-2CF3-87179D8E551D}"/>
            </ac:spMkLst>
          </pc:spChg>
          <pc:spChg chg="add mod">
            <ac:chgData name="Alisha Silvia Mercedes Hall" userId="2d05916f-0a65-40fb-890b-3da59756b658" providerId="ADAL" clId="{96B1D976-83FC-B449-AD07-233D0BE8A772}" dt="2023-07-04T12:48:37.432" v="23"/>
            <ac:spMkLst>
              <pc:docMk/>
              <pc:sldMasterMk cId="3959746906" sldId="2147483660"/>
              <pc:sldLayoutMk cId="3486832488" sldId="2147483670"/>
              <ac:spMk id="4" creationId="{198CB0A9-D64C-250A-A2F0-D7EE13DD7E9A}"/>
            </ac:spMkLst>
          </pc:spChg>
        </pc:sldLayoutChg>
        <pc:sldLayoutChg chg="addSp delSp modSp mod">
          <pc:chgData name="Alisha Silvia Mercedes Hall" userId="2d05916f-0a65-40fb-890b-3da59756b658" providerId="ADAL" clId="{96B1D976-83FC-B449-AD07-233D0BE8A772}" dt="2023-07-04T12:48:40.701" v="25"/>
          <pc:sldLayoutMkLst>
            <pc:docMk/>
            <pc:sldMasterMk cId="3959746906" sldId="2147483660"/>
            <pc:sldLayoutMk cId="265237884" sldId="2147483671"/>
          </pc:sldLayoutMkLst>
          <pc:spChg chg="add mod">
            <ac:chgData name="Alisha Silvia Mercedes Hall" userId="2d05916f-0a65-40fb-890b-3da59756b658" providerId="ADAL" clId="{96B1D976-83FC-B449-AD07-233D0BE8A772}" dt="2023-07-04T12:48:40.701" v="25"/>
            <ac:spMkLst>
              <pc:docMk/>
              <pc:sldMasterMk cId="3959746906" sldId="2147483660"/>
              <pc:sldLayoutMk cId="265237884" sldId="2147483671"/>
              <ac:spMk id="4" creationId="{E881C20B-38F7-F456-1BD8-295BA3B7B402}"/>
            </ac:spMkLst>
          </pc:spChg>
          <pc:spChg chg="del">
            <ac:chgData name="Alisha Silvia Mercedes Hall" userId="2d05916f-0a65-40fb-890b-3da59756b658" providerId="ADAL" clId="{96B1D976-83FC-B449-AD07-233D0BE8A772}" dt="2023-07-04T12:48:40.545" v="24" actId="478"/>
            <ac:spMkLst>
              <pc:docMk/>
              <pc:sldMasterMk cId="3959746906" sldId="2147483660"/>
              <pc:sldLayoutMk cId="265237884" sldId="2147483671"/>
              <ac:spMk id="5" creationId="{00D5DE89-C85C-C68D-BA1F-DAB9413A9A14}"/>
            </ac:spMkLst>
          </pc:spChg>
        </pc:sldLayoutChg>
      </pc:sldMasterChg>
    </pc:docChg>
  </pc:docChgLst>
  <pc:docChgLst>
    <pc:chgData name="Hannah Chatwin" userId="S::au711684@uni.au.dk::62f47891-2df0-464e-8db2-8e3abba1ea63" providerId="AD" clId="Web-{5CD0AB50-EAD9-469E-9EBD-DB2ED85A8995}"/>
    <pc:docChg chg="modSld">
      <pc:chgData name="Hannah Chatwin" userId="S::au711684@uni.au.dk::62f47891-2df0-464e-8db2-8e3abba1ea63" providerId="AD" clId="Web-{5CD0AB50-EAD9-469E-9EBD-DB2ED85A8995}" dt="2023-03-30T06:55:26.149" v="2" actId="20577"/>
      <pc:docMkLst>
        <pc:docMk/>
      </pc:docMkLst>
      <pc:sldChg chg="modSp">
        <pc:chgData name="Hannah Chatwin" userId="S::au711684@uni.au.dk::62f47891-2df0-464e-8db2-8e3abba1ea63" providerId="AD" clId="Web-{5CD0AB50-EAD9-469E-9EBD-DB2ED85A8995}" dt="2023-03-30T06:55:26.149" v="2" actId="20577"/>
        <pc:sldMkLst>
          <pc:docMk/>
          <pc:sldMk cId="3608969900" sldId="262"/>
        </pc:sldMkLst>
        <pc:spChg chg="mod">
          <ac:chgData name="Hannah Chatwin" userId="S::au711684@uni.au.dk::62f47891-2df0-464e-8db2-8e3abba1ea63" providerId="AD" clId="Web-{5CD0AB50-EAD9-469E-9EBD-DB2ED85A8995}" dt="2023-03-30T06:55:26.149" v="2" actId="20577"/>
          <ac:spMkLst>
            <pc:docMk/>
            <pc:sldMk cId="3608969900" sldId="262"/>
            <ac:spMk id="9" creationId="{4B27C6E6-8503-108B-3427-8EB598F0CA3E}"/>
          </ac:spMkLst>
        </pc:spChg>
      </pc:sldChg>
    </pc:docChg>
  </pc:docChgLst>
  <pc:docChgLst>
    <pc:chgData name="Alisha Silvia Mercedes Hall" userId="S::au734169@uni.au.dk::2d05916f-0a65-40fb-890b-3da59756b658" providerId="AD" clId="Web-{5BB7238C-168F-4A96-A162-2A27A1A7E673}"/>
    <pc:docChg chg="modSld">
      <pc:chgData name="Alisha Silvia Mercedes Hall" userId="S::au734169@uni.au.dk::2d05916f-0a65-40fb-890b-3da59756b658" providerId="AD" clId="Web-{5BB7238C-168F-4A96-A162-2A27A1A7E673}" dt="2023-05-15T05:29:55.055" v="21" actId="20577"/>
      <pc:docMkLst>
        <pc:docMk/>
      </pc:docMkLst>
      <pc:sldChg chg="modSp">
        <pc:chgData name="Alisha Silvia Mercedes Hall" userId="S::au734169@uni.au.dk::2d05916f-0a65-40fb-890b-3da59756b658" providerId="AD" clId="Web-{5BB7238C-168F-4A96-A162-2A27A1A7E673}" dt="2023-05-15T05:29:55.055" v="21" actId="20577"/>
        <pc:sldMkLst>
          <pc:docMk/>
          <pc:sldMk cId="3977048896" sldId="256"/>
        </pc:sldMkLst>
        <pc:spChg chg="mod">
          <ac:chgData name="Alisha Silvia Mercedes Hall" userId="S::au734169@uni.au.dk::2d05916f-0a65-40fb-890b-3da59756b658" providerId="AD" clId="Web-{5BB7238C-168F-4A96-A162-2A27A1A7E673}" dt="2023-05-15T05:29:55.055" v="21" actId="20577"/>
          <ac:spMkLst>
            <pc:docMk/>
            <pc:sldMk cId="3977048896" sldId="256"/>
            <ac:spMk id="3" creationId="{B6431298-4855-26CA-ACFD-EE484B8C7237}"/>
          </ac:spMkLst>
        </pc:spChg>
      </pc:sldChg>
    </pc:docChg>
  </pc:docChgLst>
  <pc:docChgLst>
    <pc:chgData name="Hannah Chatwin" userId="S::au711684@uni.au.dk::62f47891-2df0-464e-8db2-8e3abba1ea63" providerId="AD" clId="Web-{6AD05F75-A0CB-4573-AD50-F4DBC2780F97}"/>
    <pc:docChg chg="addSld modSld">
      <pc:chgData name="Hannah Chatwin" userId="S::au711684@uni.au.dk::62f47891-2df0-464e-8db2-8e3abba1ea63" providerId="AD" clId="Web-{6AD05F75-A0CB-4573-AD50-F4DBC2780F97}" dt="2023-06-20T13:57:20.635" v="1035" actId="20577"/>
      <pc:docMkLst>
        <pc:docMk/>
      </pc:docMkLst>
      <pc:sldChg chg="modSp modNotes">
        <pc:chgData name="Hannah Chatwin" userId="S::au711684@uni.au.dk::62f47891-2df0-464e-8db2-8e3abba1ea63" providerId="AD" clId="Web-{6AD05F75-A0CB-4573-AD50-F4DBC2780F97}" dt="2023-06-20T13:52:55.318" v="854" actId="20577"/>
        <pc:sldMkLst>
          <pc:docMk/>
          <pc:sldMk cId="1179613800" sldId="272"/>
        </pc:sldMkLst>
        <pc:spChg chg="mod">
          <ac:chgData name="Hannah Chatwin" userId="S::au711684@uni.au.dk::62f47891-2df0-464e-8db2-8e3abba1ea63" providerId="AD" clId="Web-{6AD05F75-A0CB-4573-AD50-F4DBC2780F97}" dt="2023-06-20T13:52:55.318" v="854" actId="20577"/>
          <ac:spMkLst>
            <pc:docMk/>
            <pc:sldMk cId="1179613800" sldId="272"/>
            <ac:spMk id="3" creationId="{3C3951DD-65A6-5B2D-252B-286133CFA02E}"/>
          </ac:spMkLst>
        </pc:spChg>
      </pc:sldChg>
      <pc:sldChg chg="modSp modNotes">
        <pc:chgData name="Hannah Chatwin" userId="S::au711684@uni.au.dk::62f47891-2df0-464e-8db2-8e3abba1ea63" providerId="AD" clId="Web-{6AD05F75-A0CB-4573-AD50-F4DBC2780F97}" dt="2023-06-20T13:45:24.404" v="506"/>
        <pc:sldMkLst>
          <pc:docMk/>
          <pc:sldMk cId="3531908483" sldId="274"/>
        </pc:sldMkLst>
        <pc:spChg chg="mod">
          <ac:chgData name="Hannah Chatwin" userId="S::au711684@uni.au.dk::62f47891-2df0-464e-8db2-8e3abba1ea63" providerId="AD" clId="Web-{6AD05F75-A0CB-4573-AD50-F4DBC2780F97}" dt="2023-06-20T13:43:57.214" v="299" actId="20577"/>
          <ac:spMkLst>
            <pc:docMk/>
            <pc:sldMk cId="3531908483" sldId="274"/>
            <ac:spMk id="3" creationId="{741065B4-F32F-7755-6981-3E930DDABD43}"/>
          </ac:spMkLst>
        </pc:spChg>
      </pc:sldChg>
      <pc:sldChg chg="modSp modNotes">
        <pc:chgData name="Hannah Chatwin" userId="S::au711684@uni.au.dk::62f47891-2df0-464e-8db2-8e3abba1ea63" providerId="AD" clId="Web-{6AD05F75-A0CB-4573-AD50-F4DBC2780F97}" dt="2023-06-20T13:52:42.130" v="845" actId="20577"/>
        <pc:sldMkLst>
          <pc:docMk/>
          <pc:sldMk cId="1364030304" sldId="277"/>
        </pc:sldMkLst>
        <pc:spChg chg="mod">
          <ac:chgData name="Hannah Chatwin" userId="S::au711684@uni.au.dk::62f47891-2df0-464e-8db2-8e3abba1ea63" providerId="AD" clId="Web-{6AD05F75-A0CB-4573-AD50-F4DBC2780F97}" dt="2023-06-20T13:41:51.228" v="243" actId="20577"/>
          <ac:spMkLst>
            <pc:docMk/>
            <pc:sldMk cId="1364030304" sldId="277"/>
            <ac:spMk id="2" creationId="{3365A087-C39E-CC19-9BA0-86EB631B0141}"/>
          </ac:spMkLst>
        </pc:spChg>
        <pc:spChg chg="mod">
          <ac:chgData name="Hannah Chatwin" userId="S::au711684@uni.au.dk::62f47891-2df0-464e-8db2-8e3abba1ea63" providerId="AD" clId="Web-{6AD05F75-A0CB-4573-AD50-F4DBC2780F97}" dt="2023-06-20T13:52:42.130" v="845" actId="20577"/>
          <ac:spMkLst>
            <pc:docMk/>
            <pc:sldMk cId="1364030304" sldId="277"/>
            <ac:spMk id="3" creationId="{136E0E9A-6F5C-3E9E-A0A7-80431D85177D}"/>
          </ac:spMkLst>
        </pc:spChg>
      </pc:sldChg>
      <pc:sldChg chg="modNotes">
        <pc:chgData name="Hannah Chatwin" userId="S::au711684@uni.au.dk::62f47891-2df0-464e-8db2-8e3abba1ea63" providerId="AD" clId="Web-{6AD05F75-A0CB-4573-AD50-F4DBC2780F97}" dt="2023-06-20T13:24:02.802" v="141"/>
        <pc:sldMkLst>
          <pc:docMk/>
          <pc:sldMk cId="2129161538" sldId="279"/>
        </pc:sldMkLst>
      </pc:sldChg>
      <pc:sldChg chg="modSp">
        <pc:chgData name="Hannah Chatwin" userId="S::au711684@uni.au.dk::62f47891-2df0-464e-8db2-8e3abba1ea63" providerId="AD" clId="Web-{6AD05F75-A0CB-4573-AD50-F4DBC2780F97}" dt="2023-06-20T13:41:29.352" v="241" actId="20577"/>
        <pc:sldMkLst>
          <pc:docMk/>
          <pc:sldMk cId="2285511719" sldId="292"/>
        </pc:sldMkLst>
        <pc:spChg chg="mod">
          <ac:chgData name="Hannah Chatwin" userId="S::au711684@uni.au.dk::62f47891-2df0-464e-8db2-8e3abba1ea63" providerId="AD" clId="Web-{6AD05F75-A0CB-4573-AD50-F4DBC2780F97}" dt="2023-06-20T13:41:29.352" v="241" actId="20577"/>
          <ac:spMkLst>
            <pc:docMk/>
            <pc:sldMk cId="2285511719" sldId="292"/>
            <ac:spMk id="3" creationId="{11E9ED43-1AEF-80B9-E9B0-2EB695DD9D65}"/>
          </ac:spMkLst>
        </pc:spChg>
      </pc:sldChg>
      <pc:sldChg chg="modSp new">
        <pc:chgData name="Hannah Chatwin" userId="S::au711684@uni.au.dk::62f47891-2df0-464e-8db2-8e3abba1ea63" providerId="AD" clId="Web-{6AD05F75-A0CB-4573-AD50-F4DBC2780F97}" dt="2023-06-20T13:57:20.635" v="1035" actId="20577"/>
        <pc:sldMkLst>
          <pc:docMk/>
          <pc:sldMk cId="4171790455" sldId="296"/>
        </pc:sldMkLst>
        <pc:spChg chg="mod">
          <ac:chgData name="Hannah Chatwin" userId="S::au711684@uni.au.dk::62f47891-2df0-464e-8db2-8e3abba1ea63" providerId="AD" clId="Web-{6AD05F75-A0CB-4573-AD50-F4DBC2780F97}" dt="2023-06-20T13:52:52.177" v="852" actId="20577"/>
          <ac:spMkLst>
            <pc:docMk/>
            <pc:sldMk cId="4171790455" sldId="296"/>
            <ac:spMk id="2" creationId="{24C4B294-723A-43F9-2377-6CD3F432A91A}"/>
          </ac:spMkLst>
        </pc:spChg>
        <pc:spChg chg="mod">
          <ac:chgData name="Hannah Chatwin" userId="S::au711684@uni.au.dk::62f47891-2df0-464e-8db2-8e3abba1ea63" providerId="AD" clId="Web-{6AD05F75-A0CB-4573-AD50-F4DBC2780F97}" dt="2023-06-20T13:57:20.635" v="1035" actId="20577"/>
          <ac:spMkLst>
            <pc:docMk/>
            <pc:sldMk cId="4171790455" sldId="296"/>
            <ac:spMk id="3" creationId="{2E604BD7-6805-A2E3-6958-E6D53E88EA24}"/>
          </ac:spMkLst>
        </pc:spChg>
      </pc:sldChg>
    </pc:docChg>
  </pc:docChgLst>
  <pc:docChgLst>
    <pc:chgData name="Hannah Chatwin" userId="S::au711684@uni.au.dk::62f47891-2df0-464e-8db2-8e3abba1ea63" providerId="AD" clId="Web-{5655EC61-45D4-45BD-9078-768674013526}"/>
    <pc:docChg chg="modSld">
      <pc:chgData name="Hannah Chatwin" userId="S::au711684@uni.au.dk::62f47891-2df0-464e-8db2-8e3abba1ea63" providerId="AD" clId="Web-{5655EC61-45D4-45BD-9078-768674013526}" dt="2023-06-22T07:03:54.780" v="120"/>
      <pc:docMkLst>
        <pc:docMk/>
      </pc:docMkLst>
      <pc:sldChg chg="modNotes">
        <pc:chgData name="Hannah Chatwin" userId="S::au711684@uni.au.dk::62f47891-2df0-464e-8db2-8e3abba1ea63" providerId="AD" clId="Web-{5655EC61-45D4-45BD-9078-768674013526}" dt="2023-06-22T07:03:54.780" v="120"/>
        <pc:sldMkLst>
          <pc:docMk/>
          <pc:sldMk cId="1179613800" sldId="272"/>
        </pc:sldMkLst>
      </pc:sldChg>
      <pc:sldChg chg="modNotes">
        <pc:chgData name="Hannah Chatwin" userId="S::au711684@uni.au.dk::62f47891-2df0-464e-8db2-8e3abba1ea63" providerId="AD" clId="Web-{5655EC61-45D4-45BD-9078-768674013526}" dt="2023-06-22T07:00:51.572" v="10"/>
        <pc:sldMkLst>
          <pc:docMk/>
          <pc:sldMk cId="3218549425" sldId="293"/>
        </pc:sldMkLst>
      </pc:sldChg>
    </pc:docChg>
  </pc:docChgLst>
  <pc:docChgLst>
    <pc:chgData name="Hannah Chatwin" userId="S::au711684@uni.au.dk::62f47891-2df0-464e-8db2-8e3abba1ea63" providerId="AD" clId="Web-{4940EC24-C86C-4BA9-A913-8AAFF4ACCDB7}"/>
    <pc:docChg chg="modSld">
      <pc:chgData name="Hannah Chatwin" userId="S::au711684@uni.au.dk::62f47891-2df0-464e-8db2-8e3abba1ea63" providerId="AD" clId="Web-{4940EC24-C86C-4BA9-A913-8AAFF4ACCDB7}" dt="2023-03-30T09:38:54.207" v="66" actId="20577"/>
      <pc:docMkLst>
        <pc:docMk/>
      </pc:docMkLst>
      <pc:sldChg chg="modSp">
        <pc:chgData name="Hannah Chatwin" userId="S::au711684@uni.au.dk::62f47891-2df0-464e-8db2-8e3abba1ea63" providerId="AD" clId="Web-{4940EC24-C86C-4BA9-A913-8AAFF4ACCDB7}" dt="2023-03-30T09:38:54.207" v="66" actId="20577"/>
        <pc:sldMkLst>
          <pc:docMk/>
          <pc:sldMk cId="840414349" sldId="259"/>
        </pc:sldMkLst>
        <pc:spChg chg="mod">
          <ac:chgData name="Hannah Chatwin" userId="S::au711684@uni.au.dk::62f47891-2df0-464e-8db2-8e3abba1ea63" providerId="AD" clId="Web-{4940EC24-C86C-4BA9-A913-8AAFF4ACCDB7}" dt="2023-03-30T09:38:54.207" v="66" actId="20577"/>
          <ac:spMkLst>
            <pc:docMk/>
            <pc:sldMk cId="840414349" sldId="259"/>
            <ac:spMk id="3" creationId="{2F50C58A-F808-47A2-DF18-0716ED52DECD}"/>
          </ac:spMkLst>
        </pc:spChg>
      </pc:sldChg>
    </pc:docChg>
  </pc:docChgLst>
  <pc:docChgLst>
    <pc:chgData name="Jessica Rose Mundy" userId="S::au730980@uni.au.dk::47a4432f-3287-4610-8c9a-e653a97aba7e" providerId="AD" clId="Web-{4B9A957A-C7B4-4883-8996-36DCDE25D082}"/>
    <pc:docChg chg="addSld modSld">
      <pc:chgData name="Jessica Rose Mundy" userId="S::au730980@uni.au.dk::47a4432f-3287-4610-8c9a-e653a97aba7e" providerId="AD" clId="Web-{4B9A957A-C7B4-4883-8996-36DCDE25D082}" dt="2023-06-15T16:38:04.365" v="28" actId="1076"/>
      <pc:docMkLst>
        <pc:docMk/>
      </pc:docMkLst>
      <pc:sldChg chg="addSp delSp modSp">
        <pc:chgData name="Jessica Rose Mundy" userId="S::au730980@uni.au.dk::47a4432f-3287-4610-8c9a-e653a97aba7e" providerId="AD" clId="Web-{4B9A957A-C7B4-4883-8996-36DCDE25D082}" dt="2023-06-15T16:38:04.365" v="28" actId="1076"/>
        <pc:sldMkLst>
          <pc:docMk/>
          <pc:sldMk cId="2146522950" sldId="281"/>
        </pc:sldMkLst>
        <pc:spChg chg="del">
          <ac:chgData name="Jessica Rose Mundy" userId="S::au730980@uni.au.dk::47a4432f-3287-4610-8c9a-e653a97aba7e" providerId="AD" clId="Web-{4B9A957A-C7B4-4883-8996-36DCDE25D082}" dt="2023-06-15T16:37:16.410" v="21"/>
          <ac:spMkLst>
            <pc:docMk/>
            <pc:sldMk cId="2146522950" sldId="281"/>
            <ac:spMk id="3" creationId="{7BC6D5E6-86DB-C1A1-54B6-4EFE422F3EFB}"/>
          </ac:spMkLst>
        </pc:spChg>
        <pc:picChg chg="add mod">
          <ac:chgData name="Jessica Rose Mundy" userId="S::au730980@uni.au.dk::47a4432f-3287-4610-8c9a-e653a97aba7e" providerId="AD" clId="Web-{4B9A957A-C7B4-4883-8996-36DCDE25D082}" dt="2023-06-15T16:38:04.365" v="28" actId="1076"/>
          <ac:picMkLst>
            <pc:docMk/>
            <pc:sldMk cId="2146522950" sldId="281"/>
            <ac:picMk id="6" creationId="{F1AF9DA6-5FFB-157D-0496-D3C71EE54DA1}"/>
          </ac:picMkLst>
        </pc:picChg>
      </pc:sldChg>
      <pc:sldChg chg="addSp delSp modSp new">
        <pc:chgData name="Jessica Rose Mundy" userId="S::au730980@uni.au.dk::47a4432f-3287-4610-8c9a-e653a97aba7e" providerId="AD" clId="Web-{4B9A957A-C7B4-4883-8996-36DCDE25D082}" dt="2023-06-15T16:36:55.925" v="20"/>
        <pc:sldMkLst>
          <pc:docMk/>
          <pc:sldMk cId="2299741781" sldId="294"/>
        </pc:sldMkLst>
        <pc:spChg chg="del">
          <ac:chgData name="Jessica Rose Mundy" userId="S::au730980@uni.au.dk::47a4432f-3287-4610-8c9a-e653a97aba7e" providerId="AD" clId="Web-{4B9A957A-C7B4-4883-8996-36DCDE25D082}" dt="2023-06-15T16:36:06.533" v="2"/>
          <ac:spMkLst>
            <pc:docMk/>
            <pc:sldMk cId="2299741781" sldId="294"/>
            <ac:spMk id="2" creationId="{3B85C21A-DE2E-6BB8-1198-4D72E7F2AB7E}"/>
          </ac:spMkLst>
        </pc:spChg>
        <pc:spChg chg="del">
          <ac:chgData name="Jessica Rose Mundy" userId="S::au730980@uni.au.dk::47a4432f-3287-4610-8c9a-e653a97aba7e" providerId="AD" clId="Web-{4B9A957A-C7B4-4883-8996-36DCDE25D082}" dt="2023-06-15T16:36:04.220" v="1"/>
          <ac:spMkLst>
            <pc:docMk/>
            <pc:sldMk cId="2299741781" sldId="294"/>
            <ac:spMk id="3" creationId="{1F1F6158-F8B1-6E80-E34E-435F234B2C9E}"/>
          </ac:spMkLst>
        </pc:spChg>
        <pc:spChg chg="add mod">
          <ac:chgData name="Jessica Rose Mundy" userId="S::au730980@uni.au.dk::47a4432f-3287-4610-8c9a-e653a97aba7e" providerId="AD" clId="Web-{4B9A957A-C7B4-4883-8996-36DCDE25D082}" dt="2023-06-15T16:36:55.925" v="20"/>
          <ac:spMkLst>
            <pc:docMk/>
            <pc:sldMk cId="2299741781" sldId="294"/>
            <ac:spMk id="8" creationId="{6591C7CB-014B-30D3-1AD5-A9D11DCA1BD3}"/>
          </ac:spMkLst>
        </pc:spChg>
        <pc:picChg chg="add mod ord">
          <ac:chgData name="Jessica Rose Mundy" userId="S::au730980@uni.au.dk::47a4432f-3287-4610-8c9a-e653a97aba7e" providerId="AD" clId="Web-{4B9A957A-C7B4-4883-8996-36DCDE25D082}" dt="2023-06-15T16:36:50.987" v="18" actId="1076"/>
          <ac:picMkLst>
            <pc:docMk/>
            <pc:sldMk cId="2299741781" sldId="294"/>
            <ac:picMk id="6" creationId="{C79CC87C-92A8-FE7C-72AC-66C0A760E8EC}"/>
          </ac:picMkLst>
        </pc:picChg>
      </pc:sldChg>
      <pc:sldChg chg="addSp delSp modSp new">
        <pc:chgData name="Jessica Rose Mundy" userId="S::au730980@uni.au.dk::47a4432f-3287-4610-8c9a-e653a97aba7e" providerId="AD" clId="Web-{4B9A957A-C7B4-4883-8996-36DCDE25D082}" dt="2023-06-15T16:36:54.847" v="19"/>
        <pc:sldMkLst>
          <pc:docMk/>
          <pc:sldMk cId="367249206" sldId="295"/>
        </pc:sldMkLst>
        <pc:spChg chg="del">
          <ac:chgData name="Jessica Rose Mundy" userId="S::au730980@uni.au.dk::47a4432f-3287-4610-8c9a-e653a97aba7e" providerId="AD" clId="Web-{4B9A957A-C7B4-4883-8996-36DCDE25D082}" dt="2023-06-15T16:36:20.799" v="7"/>
          <ac:spMkLst>
            <pc:docMk/>
            <pc:sldMk cId="367249206" sldId="295"/>
            <ac:spMk id="2" creationId="{9D8D4B0B-06CF-146D-3C05-E87BE0A6C5B7}"/>
          </ac:spMkLst>
        </pc:spChg>
        <pc:spChg chg="del">
          <ac:chgData name="Jessica Rose Mundy" userId="S::au730980@uni.au.dk::47a4432f-3287-4610-8c9a-e653a97aba7e" providerId="AD" clId="Web-{4B9A957A-C7B4-4883-8996-36DCDE25D082}" dt="2023-06-15T16:36:21.705" v="8"/>
          <ac:spMkLst>
            <pc:docMk/>
            <pc:sldMk cId="367249206" sldId="295"/>
            <ac:spMk id="3" creationId="{62F9B6E7-4987-8EAF-AE13-2850DF53CF0C}"/>
          </ac:spMkLst>
        </pc:spChg>
        <pc:spChg chg="add mod">
          <ac:chgData name="Jessica Rose Mundy" userId="S::au730980@uni.au.dk::47a4432f-3287-4610-8c9a-e653a97aba7e" providerId="AD" clId="Web-{4B9A957A-C7B4-4883-8996-36DCDE25D082}" dt="2023-06-15T16:36:54.847" v="19"/>
          <ac:spMkLst>
            <pc:docMk/>
            <pc:sldMk cId="367249206" sldId="295"/>
            <ac:spMk id="8" creationId="{A88AFF87-089A-657C-337C-D868B608D01B}"/>
          </ac:spMkLst>
        </pc:spChg>
        <pc:picChg chg="add mod">
          <ac:chgData name="Jessica Rose Mundy" userId="S::au730980@uni.au.dk::47a4432f-3287-4610-8c9a-e653a97aba7e" providerId="AD" clId="Web-{4B9A957A-C7B4-4883-8996-36DCDE25D082}" dt="2023-06-15T16:36:43.393" v="15" actId="1076"/>
          <ac:picMkLst>
            <pc:docMk/>
            <pc:sldMk cId="367249206" sldId="295"/>
            <ac:picMk id="6" creationId="{725EBE8A-8FCD-5BE3-5CD1-85611C4776C1}"/>
          </ac:picMkLst>
        </pc:picChg>
      </pc:sldChg>
    </pc:docChg>
  </pc:docChgLst>
  <pc:docChgLst>
    <pc:chgData name="Jessica Rose Mundy" userId="S::au730980@uni.au.dk::47a4432f-3287-4610-8c9a-e653a97aba7e" providerId="AD" clId="Web-{06CCF41D-6F8C-471E-AD31-6A1164A08AF7}"/>
    <pc:docChg chg="modSld">
      <pc:chgData name="Jessica Rose Mundy" userId="S::au730980@uni.au.dk::47a4432f-3287-4610-8c9a-e653a97aba7e" providerId="AD" clId="Web-{06CCF41D-6F8C-471E-AD31-6A1164A08AF7}" dt="2023-03-29T10:28:16.437" v="19" actId="20577"/>
      <pc:docMkLst>
        <pc:docMk/>
      </pc:docMkLst>
      <pc:sldChg chg="modSp">
        <pc:chgData name="Jessica Rose Mundy" userId="S::au730980@uni.au.dk::47a4432f-3287-4610-8c9a-e653a97aba7e" providerId="AD" clId="Web-{06CCF41D-6F8C-471E-AD31-6A1164A08AF7}" dt="2023-03-29T10:28:16.437" v="19" actId="20577"/>
        <pc:sldMkLst>
          <pc:docMk/>
          <pc:sldMk cId="2775107717" sldId="261"/>
        </pc:sldMkLst>
        <pc:spChg chg="mod">
          <ac:chgData name="Jessica Rose Mundy" userId="S::au730980@uni.au.dk::47a4432f-3287-4610-8c9a-e653a97aba7e" providerId="AD" clId="Web-{06CCF41D-6F8C-471E-AD31-6A1164A08AF7}" dt="2023-03-29T10:28:16.437" v="19" actId="20577"/>
          <ac:spMkLst>
            <pc:docMk/>
            <pc:sldMk cId="2775107717" sldId="261"/>
            <ac:spMk id="7" creationId="{CCB79F6E-0317-C4B3-1197-9C3698F6FC59}"/>
          </ac:spMkLst>
        </pc:spChg>
      </pc:sldChg>
    </pc:docChg>
  </pc:docChgLst>
  <pc:docChgLst>
    <pc:chgData name="Hannah Chatwin" userId="S::au711684@uni.au.dk::62f47891-2df0-464e-8db2-8e3abba1ea63" providerId="AD" clId="Web-{AC4229CF-FCB5-4534-8CCC-BB1195189A00}"/>
    <pc:docChg chg="modSld">
      <pc:chgData name="Hannah Chatwin" userId="S::au711684@uni.au.dk::62f47891-2df0-464e-8db2-8e3abba1ea63" providerId="AD" clId="Web-{AC4229CF-FCB5-4534-8CCC-BB1195189A00}" dt="2023-03-30T07:21:47.557" v="208" actId="20577"/>
      <pc:docMkLst>
        <pc:docMk/>
      </pc:docMkLst>
      <pc:sldChg chg="modSp">
        <pc:chgData name="Hannah Chatwin" userId="S::au711684@uni.au.dk::62f47891-2df0-464e-8db2-8e3abba1ea63" providerId="AD" clId="Web-{AC4229CF-FCB5-4534-8CCC-BB1195189A00}" dt="2023-03-30T07:21:47.557" v="208" actId="20577"/>
        <pc:sldMkLst>
          <pc:docMk/>
          <pc:sldMk cId="4077177447" sldId="257"/>
        </pc:sldMkLst>
        <pc:spChg chg="mod">
          <ac:chgData name="Hannah Chatwin" userId="S::au711684@uni.au.dk::62f47891-2df0-464e-8db2-8e3abba1ea63" providerId="AD" clId="Web-{AC4229CF-FCB5-4534-8CCC-BB1195189A00}" dt="2023-03-30T07:21:47.557" v="208" actId="20577"/>
          <ac:spMkLst>
            <pc:docMk/>
            <pc:sldMk cId="4077177447" sldId="257"/>
            <ac:spMk id="3" creationId="{7549F2D6-F7A8-B902-1FCE-1C592EBB61A3}"/>
          </ac:spMkLst>
        </pc:spChg>
      </pc:sldChg>
      <pc:sldChg chg="modSp">
        <pc:chgData name="Hannah Chatwin" userId="S::au711684@uni.au.dk::62f47891-2df0-464e-8db2-8e3abba1ea63" providerId="AD" clId="Web-{AC4229CF-FCB5-4534-8CCC-BB1195189A00}" dt="2023-03-30T07:12:45.483" v="30" actId="20577"/>
        <pc:sldMkLst>
          <pc:docMk/>
          <pc:sldMk cId="2775107717" sldId="261"/>
        </pc:sldMkLst>
        <pc:spChg chg="mod">
          <ac:chgData name="Hannah Chatwin" userId="S::au711684@uni.au.dk::62f47891-2df0-464e-8db2-8e3abba1ea63" providerId="AD" clId="Web-{AC4229CF-FCB5-4534-8CCC-BB1195189A00}" dt="2023-03-30T07:12:45.483" v="30" actId="20577"/>
          <ac:spMkLst>
            <pc:docMk/>
            <pc:sldMk cId="2775107717" sldId="261"/>
            <ac:spMk id="7" creationId="{CCB79F6E-0317-C4B3-1197-9C3698F6FC59}"/>
          </ac:spMkLst>
        </pc:spChg>
      </pc:sldChg>
      <pc:sldChg chg="modSp">
        <pc:chgData name="Hannah Chatwin" userId="S::au711684@uni.au.dk::62f47891-2df0-464e-8db2-8e3abba1ea63" providerId="AD" clId="Web-{AC4229CF-FCB5-4534-8CCC-BB1195189A00}" dt="2023-03-30T07:18:56.167" v="202" actId="20577"/>
        <pc:sldMkLst>
          <pc:docMk/>
          <pc:sldMk cId="665958007" sldId="264"/>
        </pc:sldMkLst>
        <pc:spChg chg="mod">
          <ac:chgData name="Hannah Chatwin" userId="S::au711684@uni.au.dk::62f47891-2df0-464e-8db2-8e3abba1ea63" providerId="AD" clId="Web-{AC4229CF-FCB5-4534-8CCC-BB1195189A00}" dt="2023-03-30T07:18:56.167" v="202" actId="20577"/>
          <ac:spMkLst>
            <pc:docMk/>
            <pc:sldMk cId="665958007" sldId="264"/>
            <ac:spMk id="3" creationId="{9E1BCD70-A01C-47D6-EDAC-CFC046044864}"/>
          </ac:spMkLst>
        </pc:spChg>
      </pc:sldChg>
      <pc:sldChg chg="modSp">
        <pc:chgData name="Hannah Chatwin" userId="S::au711684@uni.au.dk::62f47891-2df0-464e-8db2-8e3abba1ea63" providerId="AD" clId="Web-{AC4229CF-FCB5-4534-8CCC-BB1195189A00}" dt="2023-03-30T07:12:50.983" v="48"/>
        <pc:sldMkLst>
          <pc:docMk/>
          <pc:sldMk cId="3043391760" sldId="265"/>
        </pc:sldMkLst>
        <pc:graphicFrameChg chg="mod modGraphic">
          <ac:chgData name="Hannah Chatwin" userId="S::au711684@uni.au.dk::62f47891-2df0-464e-8db2-8e3abba1ea63" providerId="AD" clId="Web-{AC4229CF-FCB5-4534-8CCC-BB1195189A00}" dt="2023-03-30T07:12:50.983" v="48"/>
          <ac:graphicFrameMkLst>
            <pc:docMk/>
            <pc:sldMk cId="3043391760" sldId="265"/>
            <ac:graphicFrameMk id="6" creationId="{6FE0FBDD-7EB6-82E4-F422-42B41BB14FAB}"/>
          </ac:graphicFrameMkLst>
        </pc:graphicFrameChg>
      </pc:sldChg>
    </pc:docChg>
  </pc:docChgLst>
  <pc:docChgLst>
    <pc:chgData name="Hannah Chatwin" userId="S::au711684@uni.au.dk::62f47891-2df0-464e-8db2-8e3abba1ea63" providerId="AD" clId="Web-{B4812013-531F-4E0C-BFA9-F188A621EA14}"/>
    <pc:docChg chg="modSld">
      <pc:chgData name="Hannah Chatwin" userId="S::au711684@uni.au.dk::62f47891-2df0-464e-8db2-8e3abba1ea63" providerId="AD" clId="Web-{B4812013-531F-4E0C-BFA9-F188A621EA14}" dt="2023-03-30T06:46:34.156" v="12"/>
      <pc:docMkLst>
        <pc:docMk/>
      </pc:docMkLst>
      <pc:sldChg chg="modSp">
        <pc:chgData name="Hannah Chatwin" userId="S::au711684@uni.au.dk::62f47891-2df0-464e-8db2-8e3abba1ea63" providerId="AD" clId="Web-{B4812013-531F-4E0C-BFA9-F188A621EA14}" dt="2023-03-30T06:45:45.561" v="1" actId="20577"/>
        <pc:sldMkLst>
          <pc:docMk/>
          <pc:sldMk cId="3977048896" sldId="256"/>
        </pc:sldMkLst>
        <pc:spChg chg="mod">
          <ac:chgData name="Hannah Chatwin" userId="S::au711684@uni.au.dk::62f47891-2df0-464e-8db2-8e3abba1ea63" providerId="AD" clId="Web-{B4812013-531F-4E0C-BFA9-F188A621EA14}" dt="2023-03-30T06:45:45.561" v="1" actId="20577"/>
          <ac:spMkLst>
            <pc:docMk/>
            <pc:sldMk cId="3977048896" sldId="256"/>
            <ac:spMk id="3" creationId="{B6431298-4855-26CA-ACFD-EE484B8C7237}"/>
          </ac:spMkLst>
        </pc:spChg>
      </pc:sldChg>
      <pc:sldChg chg="modSp">
        <pc:chgData name="Hannah Chatwin" userId="S::au711684@uni.au.dk::62f47891-2df0-464e-8db2-8e3abba1ea63" providerId="AD" clId="Web-{B4812013-531F-4E0C-BFA9-F188A621EA14}" dt="2023-03-30T06:46:22.500" v="10" actId="20577"/>
        <pc:sldMkLst>
          <pc:docMk/>
          <pc:sldMk cId="4077177447" sldId="257"/>
        </pc:sldMkLst>
        <pc:spChg chg="mod">
          <ac:chgData name="Hannah Chatwin" userId="S::au711684@uni.au.dk::62f47891-2df0-464e-8db2-8e3abba1ea63" providerId="AD" clId="Web-{B4812013-531F-4E0C-BFA9-F188A621EA14}" dt="2023-03-30T06:46:22.500" v="10" actId="20577"/>
          <ac:spMkLst>
            <pc:docMk/>
            <pc:sldMk cId="4077177447" sldId="257"/>
            <ac:spMk id="2" creationId="{4932F630-99FC-ADC7-F83F-69E06254F236}"/>
          </ac:spMkLst>
        </pc:spChg>
        <pc:spChg chg="mod">
          <ac:chgData name="Hannah Chatwin" userId="S::au711684@uni.au.dk::62f47891-2df0-464e-8db2-8e3abba1ea63" providerId="AD" clId="Web-{B4812013-531F-4E0C-BFA9-F188A621EA14}" dt="2023-03-30T06:46:20.937" v="9" actId="20577"/>
          <ac:spMkLst>
            <pc:docMk/>
            <pc:sldMk cId="4077177447" sldId="257"/>
            <ac:spMk id="3" creationId="{7549F2D6-F7A8-B902-1FCE-1C592EBB61A3}"/>
          </ac:spMkLst>
        </pc:spChg>
      </pc:sldChg>
      <pc:sldChg chg="modSp">
        <pc:chgData name="Hannah Chatwin" userId="S::au711684@uni.au.dk::62f47891-2df0-464e-8db2-8e3abba1ea63" providerId="AD" clId="Web-{B4812013-531F-4E0C-BFA9-F188A621EA14}" dt="2023-03-30T06:46:34.156" v="12"/>
        <pc:sldMkLst>
          <pc:docMk/>
          <pc:sldMk cId="3043391760" sldId="265"/>
        </pc:sldMkLst>
        <pc:graphicFrameChg chg="mod modGraphic">
          <ac:chgData name="Hannah Chatwin" userId="S::au711684@uni.au.dk::62f47891-2df0-464e-8db2-8e3abba1ea63" providerId="AD" clId="Web-{B4812013-531F-4E0C-BFA9-F188A621EA14}" dt="2023-03-30T06:46:34.156" v="12"/>
          <ac:graphicFrameMkLst>
            <pc:docMk/>
            <pc:sldMk cId="3043391760" sldId="265"/>
            <ac:graphicFrameMk id="6" creationId="{6FE0FBDD-7EB6-82E4-F422-42B41BB14FAB}"/>
          </ac:graphicFrameMkLst>
        </pc:graphicFrameChg>
      </pc:sldChg>
    </pc:docChg>
  </pc:docChgLst>
  <pc:docChgLst>
    <pc:chgData name="Jessica Rose Mundy" userId="S::au730980@uni.au.dk::47a4432f-3287-4610-8c9a-e653a97aba7e" providerId="AD" clId="Web-{6A4A43F4-C832-45C1-8331-A5594DF83F2E}"/>
    <pc:docChg chg="modSld">
      <pc:chgData name="Jessica Rose Mundy" userId="S::au730980@uni.au.dk::47a4432f-3287-4610-8c9a-e653a97aba7e" providerId="AD" clId="Web-{6A4A43F4-C832-45C1-8331-A5594DF83F2E}" dt="2023-03-30T07:41:46.246" v="36" actId="20577"/>
      <pc:docMkLst>
        <pc:docMk/>
      </pc:docMkLst>
      <pc:sldChg chg="addSp delSp modSp">
        <pc:chgData name="Jessica Rose Mundy" userId="S::au730980@uni.au.dk::47a4432f-3287-4610-8c9a-e653a97aba7e" providerId="AD" clId="Web-{6A4A43F4-C832-45C1-8331-A5594DF83F2E}" dt="2023-03-30T07:41:46.246" v="36" actId="20577"/>
        <pc:sldMkLst>
          <pc:docMk/>
          <pc:sldMk cId="674267361" sldId="270"/>
        </pc:sldMkLst>
        <pc:spChg chg="add mod">
          <ac:chgData name="Jessica Rose Mundy" userId="S::au730980@uni.au.dk::47a4432f-3287-4610-8c9a-e653a97aba7e" providerId="AD" clId="Web-{6A4A43F4-C832-45C1-8331-A5594DF83F2E}" dt="2023-03-30T07:41:46.246" v="36" actId="20577"/>
          <ac:spMkLst>
            <pc:docMk/>
            <pc:sldMk cId="674267361" sldId="270"/>
            <ac:spMk id="6" creationId="{9C9FFE46-8850-AAF8-8976-1BAADA713FEF}"/>
          </ac:spMkLst>
        </pc:spChg>
        <pc:picChg chg="del">
          <ac:chgData name="Jessica Rose Mundy" userId="S::au730980@uni.au.dk::47a4432f-3287-4610-8c9a-e653a97aba7e" providerId="AD" clId="Web-{6A4A43F4-C832-45C1-8331-A5594DF83F2E}" dt="2023-03-30T07:41:11.949" v="0"/>
          <ac:picMkLst>
            <pc:docMk/>
            <pc:sldMk cId="674267361" sldId="270"/>
            <ac:picMk id="8" creationId="{18A16E74-0608-6A46-FC89-50B528D244FA}"/>
          </ac:picMkLst>
        </pc:picChg>
      </pc:sldChg>
    </pc:docChg>
  </pc:docChgLst>
  <pc:docChgLst>
    <pc:chgData name="Hannah Chatwin" userId="S::au711684@uni.au.dk::62f47891-2df0-464e-8db2-8e3abba1ea63" providerId="AD" clId="Web-{1E422316-28FD-4CF8-9F88-09C90E46F8C3}"/>
    <pc:docChg chg="modSld">
      <pc:chgData name="Hannah Chatwin" userId="S::au711684@uni.au.dk::62f47891-2df0-464e-8db2-8e3abba1ea63" providerId="AD" clId="Web-{1E422316-28FD-4CF8-9F88-09C90E46F8C3}" dt="2023-03-29T07:05:44.142" v="9" actId="20577"/>
      <pc:docMkLst>
        <pc:docMk/>
      </pc:docMkLst>
      <pc:sldChg chg="modSp">
        <pc:chgData name="Hannah Chatwin" userId="S::au711684@uni.au.dk::62f47891-2df0-464e-8db2-8e3abba1ea63" providerId="AD" clId="Web-{1E422316-28FD-4CF8-9F88-09C90E46F8C3}" dt="2023-03-29T07:05:44.142" v="9" actId="20577"/>
        <pc:sldMkLst>
          <pc:docMk/>
          <pc:sldMk cId="852759981" sldId="258"/>
        </pc:sldMkLst>
        <pc:spChg chg="mod">
          <ac:chgData name="Hannah Chatwin" userId="S::au711684@uni.au.dk::62f47891-2df0-464e-8db2-8e3abba1ea63" providerId="AD" clId="Web-{1E422316-28FD-4CF8-9F88-09C90E46F8C3}" dt="2023-03-29T07:05:44.142" v="9" actId="20577"/>
          <ac:spMkLst>
            <pc:docMk/>
            <pc:sldMk cId="852759981" sldId="258"/>
            <ac:spMk id="3" creationId="{F7BAB98F-9B11-61EB-E886-92C0CEF2DE72}"/>
          </ac:spMkLst>
        </pc:spChg>
      </pc:sldChg>
    </pc:docChg>
  </pc:docChgLst>
  <pc:docChgLst>
    <pc:chgData clId="Web-{B84AFF90-8FD9-4705-B8C2-17940E8FFA79}"/>
    <pc:docChg chg="modSld">
      <pc:chgData name="" userId="" providerId="" clId="Web-{B84AFF90-8FD9-4705-B8C2-17940E8FFA79}" dt="2023-03-29T06:28:09.023" v="1" actId="20577"/>
      <pc:docMkLst>
        <pc:docMk/>
      </pc:docMkLst>
      <pc:sldChg chg="modSp">
        <pc:chgData name="" userId="" providerId="" clId="Web-{B84AFF90-8FD9-4705-B8C2-17940E8FFA79}" dt="2023-03-29T06:28:09.023" v="1" actId="20577"/>
        <pc:sldMkLst>
          <pc:docMk/>
          <pc:sldMk cId="3977048896" sldId="256"/>
        </pc:sldMkLst>
        <pc:spChg chg="mod">
          <ac:chgData name="" userId="" providerId="" clId="Web-{B84AFF90-8FD9-4705-B8C2-17940E8FFA79}" dt="2023-03-29T06:28:09.023" v="1" actId="20577"/>
          <ac:spMkLst>
            <pc:docMk/>
            <pc:sldMk cId="3977048896" sldId="256"/>
            <ac:spMk id="2" creationId="{1F75E6F7-6473-F019-C494-46DD3861A8C6}"/>
          </ac:spMkLst>
        </pc:spChg>
      </pc:sldChg>
    </pc:docChg>
  </pc:docChgLst>
  <pc:docChgLst>
    <pc:chgData name="Hannah Chatwin" userId="S::au711684@uni.au.dk::62f47891-2df0-464e-8db2-8e3abba1ea63" providerId="AD" clId="Web-{3BBFD1EC-9D51-4953-B5E3-AFCB0A44D938}"/>
    <pc:docChg chg="addSld modSld">
      <pc:chgData name="Hannah Chatwin" userId="S::au711684@uni.au.dk::62f47891-2df0-464e-8db2-8e3abba1ea63" providerId="AD" clId="Web-{3BBFD1EC-9D51-4953-B5E3-AFCB0A44D938}" dt="2023-03-29T06:42:01.663" v="29" actId="20577"/>
      <pc:docMkLst>
        <pc:docMk/>
      </pc:docMkLst>
      <pc:sldChg chg="modSp">
        <pc:chgData name="Hannah Chatwin" userId="S::au711684@uni.au.dk::62f47891-2df0-464e-8db2-8e3abba1ea63" providerId="AD" clId="Web-{3BBFD1EC-9D51-4953-B5E3-AFCB0A44D938}" dt="2023-03-29T06:34:54.668" v="5" actId="20577"/>
        <pc:sldMkLst>
          <pc:docMk/>
          <pc:sldMk cId="4077177447" sldId="257"/>
        </pc:sldMkLst>
        <pc:spChg chg="mod">
          <ac:chgData name="Hannah Chatwin" userId="S::au711684@uni.au.dk::62f47891-2df0-464e-8db2-8e3abba1ea63" providerId="AD" clId="Web-{3BBFD1EC-9D51-4953-B5E3-AFCB0A44D938}" dt="2023-03-29T06:34:54.668" v="5" actId="20577"/>
          <ac:spMkLst>
            <pc:docMk/>
            <pc:sldMk cId="4077177447" sldId="257"/>
            <ac:spMk id="2" creationId="{4932F630-99FC-ADC7-F83F-69E06254F236}"/>
          </ac:spMkLst>
        </pc:spChg>
        <pc:spChg chg="mod">
          <ac:chgData name="Hannah Chatwin" userId="S::au711684@uni.au.dk::62f47891-2df0-464e-8db2-8e3abba1ea63" providerId="AD" clId="Web-{3BBFD1EC-9D51-4953-B5E3-AFCB0A44D938}" dt="2023-03-29T06:34:51.543" v="1" actId="20577"/>
          <ac:spMkLst>
            <pc:docMk/>
            <pc:sldMk cId="4077177447" sldId="257"/>
            <ac:spMk id="3" creationId="{7549F2D6-F7A8-B902-1FCE-1C592EBB61A3}"/>
          </ac:spMkLst>
        </pc:spChg>
      </pc:sldChg>
      <pc:sldChg chg="modSp new">
        <pc:chgData name="Hannah Chatwin" userId="S::au711684@uni.au.dk::62f47891-2df0-464e-8db2-8e3abba1ea63" providerId="AD" clId="Web-{3BBFD1EC-9D51-4953-B5E3-AFCB0A44D938}" dt="2023-03-29T06:42:01.663" v="29" actId="20577"/>
        <pc:sldMkLst>
          <pc:docMk/>
          <pc:sldMk cId="852759981" sldId="258"/>
        </pc:sldMkLst>
        <pc:spChg chg="mod">
          <ac:chgData name="Hannah Chatwin" userId="S::au711684@uni.au.dk::62f47891-2df0-464e-8db2-8e3abba1ea63" providerId="AD" clId="Web-{3BBFD1EC-9D51-4953-B5E3-AFCB0A44D938}" dt="2023-03-29T06:40:56.175" v="8" actId="20577"/>
          <ac:spMkLst>
            <pc:docMk/>
            <pc:sldMk cId="852759981" sldId="258"/>
            <ac:spMk id="2" creationId="{1A392611-EF23-E7D9-D031-0DF12AF8149B}"/>
          </ac:spMkLst>
        </pc:spChg>
        <pc:spChg chg="mod">
          <ac:chgData name="Hannah Chatwin" userId="S::au711684@uni.au.dk::62f47891-2df0-464e-8db2-8e3abba1ea63" providerId="AD" clId="Web-{3BBFD1EC-9D51-4953-B5E3-AFCB0A44D938}" dt="2023-03-29T06:42:01.663" v="29" actId="20577"/>
          <ac:spMkLst>
            <pc:docMk/>
            <pc:sldMk cId="852759981" sldId="258"/>
            <ac:spMk id="3" creationId="{F7BAB98F-9B11-61EB-E886-92C0CEF2DE72}"/>
          </ac:spMkLst>
        </pc:spChg>
      </pc:sldChg>
    </pc:docChg>
  </pc:docChgLst>
  <pc:docChgLst>
    <pc:chgData name="Alisha Silvia Mercedes Hall" userId="S::au734169@uni.au.dk::2d05916f-0a65-40fb-890b-3da59756b658" providerId="AD" clId="Web-{213AA8B5-98EE-4019-8D57-2562C8BE6DFF}"/>
    <pc:docChg chg="modSld">
      <pc:chgData name="Alisha Silvia Mercedes Hall" userId="S::au734169@uni.au.dk::2d05916f-0a65-40fb-890b-3da59756b658" providerId="AD" clId="Web-{213AA8B5-98EE-4019-8D57-2562C8BE6DFF}" dt="2023-03-30T13:36:22.569" v="17" actId="20577"/>
      <pc:docMkLst>
        <pc:docMk/>
      </pc:docMkLst>
      <pc:sldChg chg="modSp">
        <pc:chgData name="Alisha Silvia Mercedes Hall" userId="S::au734169@uni.au.dk::2d05916f-0a65-40fb-890b-3da59756b658" providerId="AD" clId="Web-{213AA8B5-98EE-4019-8D57-2562C8BE6DFF}" dt="2023-03-30T13:36:22.569" v="17" actId="20577"/>
        <pc:sldMkLst>
          <pc:docMk/>
          <pc:sldMk cId="800723873" sldId="268"/>
        </pc:sldMkLst>
        <pc:spChg chg="mod">
          <ac:chgData name="Alisha Silvia Mercedes Hall" userId="S::au734169@uni.au.dk::2d05916f-0a65-40fb-890b-3da59756b658" providerId="AD" clId="Web-{213AA8B5-98EE-4019-8D57-2562C8BE6DFF}" dt="2023-03-30T13:36:22.569" v="17" actId="20577"/>
          <ac:spMkLst>
            <pc:docMk/>
            <pc:sldMk cId="800723873" sldId="268"/>
            <ac:spMk id="3" creationId="{2FAD823D-C92E-21EB-542F-67D546F596CA}"/>
          </ac:spMkLst>
        </pc:spChg>
      </pc:sldChg>
    </pc:docChg>
  </pc:docChgLst>
  <pc:docChgLst>
    <pc:chgData name="Hannah Chatwin" userId="S::au711684@uni.au.dk::62f47891-2df0-464e-8db2-8e3abba1ea63" providerId="AD" clId="Web-{22D2DB00-3827-40FF-B941-24CC9B976642}"/>
    <pc:docChg chg="modSld">
      <pc:chgData name="Hannah Chatwin" userId="S::au711684@uni.au.dk::62f47891-2df0-464e-8db2-8e3abba1ea63" providerId="AD" clId="Web-{22D2DB00-3827-40FF-B941-24CC9B976642}" dt="2023-06-23T04:39:55.954" v="72"/>
      <pc:docMkLst>
        <pc:docMk/>
      </pc:docMkLst>
      <pc:sldChg chg="modSp modNotes">
        <pc:chgData name="Hannah Chatwin" userId="S::au711684@uni.au.dk::62f47891-2df0-464e-8db2-8e3abba1ea63" providerId="AD" clId="Web-{22D2DB00-3827-40FF-B941-24CC9B976642}" dt="2023-06-23T04:39:18.062" v="71"/>
        <pc:sldMkLst>
          <pc:docMk/>
          <pc:sldMk cId="1179613800" sldId="272"/>
        </pc:sldMkLst>
        <pc:spChg chg="mod">
          <ac:chgData name="Hannah Chatwin" userId="S::au711684@uni.au.dk::62f47891-2df0-464e-8db2-8e3abba1ea63" providerId="AD" clId="Web-{22D2DB00-3827-40FF-B941-24CC9B976642}" dt="2023-06-23T04:38:05.029" v="39" actId="20577"/>
          <ac:spMkLst>
            <pc:docMk/>
            <pc:sldMk cId="1179613800" sldId="272"/>
            <ac:spMk id="3" creationId="{3C3951DD-65A6-5B2D-252B-286133CFA02E}"/>
          </ac:spMkLst>
        </pc:spChg>
      </pc:sldChg>
      <pc:sldChg chg="modNotes">
        <pc:chgData name="Hannah Chatwin" userId="S::au711684@uni.au.dk::62f47891-2df0-464e-8db2-8e3abba1ea63" providerId="AD" clId="Web-{22D2DB00-3827-40FF-B941-24CC9B976642}" dt="2023-06-23T04:39:55.954" v="72"/>
        <pc:sldMkLst>
          <pc:docMk/>
          <pc:sldMk cId="3531908483" sldId="274"/>
        </pc:sldMkLst>
      </pc:sldChg>
      <pc:sldChg chg="modNotes">
        <pc:chgData name="Hannah Chatwin" userId="S::au711684@uni.au.dk::62f47891-2df0-464e-8db2-8e3abba1ea63" providerId="AD" clId="Web-{22D2DB00-3827-40FF-B941-24CC9B976642}" dt="2023-06-23T04:38:18.826" v="41"/>
        <pc:sldMkLst>
          <pc:docMk/>
          <pc:sldMk cId="3218549425" sldId="293"/>
        </pc:sldMkLst>
      </pc:sldChg>
    </pc:docChg>
  </pc:docChgLst>
  <pc:docChgLst>
    <pc:chgData name="Alisha Silvia Mercedes Hall" userId="S::au734169@uni.au.dk::2d05916f-0a65-40fb-890b-3da59756b658" providerId="AD" clId="Web-{A08E0D9A-9BFD-4A3D-AB7E-80C443750139}"/>
    <pc:docChg chg="modSld">
      <pc:chgData name="Alisha Silvia Mercedes Hall" userId="S::au734169@uni.au.dk::2d05916f-0a65-40fb-890b-3da59756b658" providerId="AD" clId="Web-{A08E0D9A-9BFD-4A3D-AB7E-80C443750139}" dt="2023-05-17T06:08:52.175" v="10"/>
      <pc:docMkLst>
        <pc:docMk/>
      </pc:docMkLst>
      <pc:sldChg chg="modNotes">
        <pc:chgData name="Alisha Silvia Mercedes Hall" userId="S::au734169@uni.au.dk::2d05916f-0a65-40fb-890b-3da59756b658" providerId="AD" clId="Web-{A08E0D9A-9BFD-4A3D-AB7E-80C443750139}" dt="2023-05-17T06:08:52.175" v="10"/>
        <pc:sldMkLst>
          <pc:docMk/>
          <pc:sldMk cId="3796672994" sldId="267"/>
        </pc:sldMkLst>
      </pc:sldChg>
      <pc:sldChg chg="modSp">
        <pc:chgData name="Alisha Silvia Mercedes Hall" userId="S::au734169@uni.au.dk::2d05916f-0a65-40fb-890b-3da59756b658" providerId="AD" clId="Web-{A08E0D9A-9BFD-4A3D-AB7E-80C443750139}" dt="2023-05-17T06:08:30.128" v="9" actId="20577"/>
        <pc:sldMkLst>
          <pc:docMk/>
          <pc:sldMk cId="3278922491" sldId="268"/>
        </pc:sldMkLst>
        <pc:spChg chg="mod">
          <ac:chgData name="Alisha Silvia Mercedes Hall" userId="S::au734169@uni.au.dk::2d05916f-0a65-40fb-890b-3da59756b658" providerId="AD" clId="Web-{A08E0D9A-9BFD-4A3D-AB7E-80C443750139}" dt="2023-05-17T06:08:30.128" v="9" actId="20577"/>
          <ac:spMkLst>
            <pc:docMk/>
            <pc:sldMk cId="3278922491" sldId="268"/>
            <ac:spMk id="7" creationId="{E4BDEBB9-3DB4-AEC7-23B1-80F4C9256CD6}"/>
          </ac:spMkLst>
        </pc:spChg>
      </pc:sldChg>
    </pc:docChg>
  </pc:docChgLst>
  <pc:docChgLst>
    <pc:chgData name="Hannah Chatwin" userId="S::au711684@uni.au.dk::62f47891-2df0-464e-8db2-8e3abba1ea63" providerId="AD" clId="Web-{B8E16C4A-636F-44BB-8353-6111B994F2C4}"/>
    <pc:docChg chg="modSld">
      <pc:chgData name="Hannah Chatwin" userId="S::au711684@uni.au.dk::62f47891-2df0-464e-8db2-8e3abba1ea63" providerId="AD" clId="Web-{B8E16C4A-636F-44BB-8353-6111B994F2C4}" dt="2023-06-22T09:35:33.069" v="3302"/>
      <pc:docMkLst>
        <pc:docMk/>
      </pc:docMkLst>
      <pc:sldChg chg="modSp modNotes">
        <pc:chgData name="Hannah Chatwin" userId="S::au711684@uni.au.dk::62f47891-2df0-464e-8db2-8e3abba1ea63" providerId="AD" clId="Web-{B8E16C4A-636F-44BB-8353-6111B994F2C4}" dt="2023-06-22T08:54:51.332" v="1989" actId="20577"/>
        <pc:sldMkLst>
          <pc:docMk/>
          <pc:sldMk cId="925946102" sldId="271"/>
        </pc:sldMkLst>
        <pc:spChg chg="mod">
          <ac:chgData name="Hannah Chatwin" userId="S::au711684@uni.au.dk::62f47891-2df0-464e-8db2-8e3abba1ea63" providerId="AD" clId="Web-{B8E16C4A-636F-44BB-8353-6111B994F2C4}" dt="2023-06-22T08:54:51.332" v="1989" actId="20577"/>
          <ac:spMkLst>
            <pc:docMk/>
            <pc:sldMk cId="925946102" sldId="271"/>
            <ac:spMk id="3" creationId="{8CBA00FC-57AC-3FFA-7F10-D4F812967740}"/>
          </ac:spMkLst>
        </pc:spChg>
        <pc:spChg chg="mod">
          <ac:chgData name="Hannah Chatwin" userId="S::au711684@uni.au.dk::62f47891-2df0-464e-8db2-8e3abba1ea63" providerId="AD" clId="Web-{B8E16C4A-636F-44BB-8353-6111B994F2C4}" dt="2023-06-22T08:34:23.487" v="1527" actId="1076"/>
          <ac:spMkLst>
            <pc:docMk/>
            <pc:sldMk cId="925946102" sldId="271"/>
            <ac:spMk id="6" creationId="{FC313A69-AA38-7077-31F3-43733EF9980F}"/>
          </ac:spMkLst>
        </pc:spChg>
        <pc:picChg chg="mod">
          <ac:chgData name="Hannah Chatwin" userId="S::au711684@uni.au.dk::62f47891-2df0-464e-8db2-8e3abba1ea63" providerId="AD" clId="Web-{B8E16C4A-636F-44BB-8353-6111B994F2C4}" dt="2023-06-22T08:34:31.331" v="1529" actId="1076"/>
          <ac:picMkLst>
            <pc:docMk/>
            <pc:sldMk cId="925946102" sldId="271"/>
            <ac:picMk id="1026" creationId="{727A7405-7E65-BC92-E342-AFC4F6092F32}"/>
          </ac:picMkLst>
        </pc:picChg>
      </pc:sldChg>
      <pc:sldChg chg="modSp modNotes">
        <pc:chgData name="Hannah Chatwin" userId="S::au711684@uni.au.dk::62f47891-2df0-464e-8db2-8e3abba1ea63" providerId="AD" clId="Web-{B8E16C4A-636F-44BB-8353-6111B994F2C4}" dt="2023-06-22T07:15:59.467" v="399" actId="20577"/>
        <pc:sldMkLst>
          <pc:docMk/>
          <pc:sldMk cId="1179613800" sldId="272"/>
        </pc:sldMkLst>
        <pc:spChg chg="mod">
          <ac:chgData name="Hannah Chatwin" userId="S::au711684@uni.au.dk::62f47891-2df0-464e-8db2-8e3abba1ea63" providerId="AD" clId="Web-{B8E16C4A-636F-44BB-8353-6111B994F2C4}" dt="2023-06-22T07:15:59.467" v="399" actId="20577"/>
          <ac:spMkLst>
            <pc:docMk/>
            <pc:sldMk cId="1179613800" sldId="272"/>
            <ac:spMk id="3" creationId="{3C3951DD-65A6-5B2D-252B-286133CFA02E}"/>
          </ac:spMkLst>
        </pc:spChg>
        <pc:spChg chg="mod">
          <ac:chgData name="Hannah Chatwin" userId="S::au711684@uni.au.dk::62f47891-2df0-464e-8db2-8e3abba1ea63" providerId="AD" clId="Web-{B8E16C4A-636F-44BB-8353-6111B994F2C4}" dt="2023-06-22T07:15:38.920" v="393" actId="1076"/>
          <ac:spMkLst>
            <pc:docMk/>
            <pc:sldMk cId="1179613800" sldId="272"/>
            <ac:spMk id="8" creationId="{02C5C631-0E36-6552-11E5-8543362891B1}"/>
          </ac:spMkLst>
        </pc:spChg>
        <pc:picChg chg="mod">
          <ac:chgData name="Hannah Chatwin" userId="S::au711684@uni.au.dk::62f47891-2df0-464e-8db2-8e3abba1ea63" providerId="AD" clId="Web-{B8E16C4A-636F-44BB-8353-6111B994F2C4}" dt="2023-06-22T07:15:42.467" v="395" actId="1076"/>
          <ac:picMkLst>
            <pc:docMk/>
            <pc:sldMk cId="1179613800" sldId="272"/>
            <ac:picMk id="7" creationId="{1B7867B4-DA54-EACD-C572-0450E67BF922}"/>
          </ac:picMkLst>
        </pc:picChg>
      </pc:sldChg>
      <pc:sldChg chg="modSp modNotes">
        <pc:chgData name="Hannah Chatwin" userId="S::au711684@uni.au.dk::62f47891-2df0-464e-8db2-8e3abba1ea63" providerId="AD" clId="Web-{B8E16C4A-636F-44BB-8353-6111B994F2C4}" dt="2023-06-22T09:35:33.069" v="3302"/>
        <pc:sldMkLst>
          <pc:docMk/>
          <pc:sldMk cId="1522204885" sldId="273"/>
        </pc:sldMkLst>
        <pc:spChg chg="mod">
          <ac:chgData name="Hannah Chatwin" userId="S::au711684@uni.au.dk::62f47891-2df0-464e-8db2-8e3abba1ea63" providerId="AD" clId="Web-{B8E16C4A-636F-44BB-8353-6111B994F2C4}" dt="2023-06-22T09:32:45.422" v="3035" actId="20577"/>
          <ac:spMkLst>
            <pc:docMk/>
            <pc:sldMk cId="1522204885" sldId="273"/>
            <ac:spMk id="3" creationId="{707A9388-4696-21C4-89A5-075743185B98}"/>
          </ac:spMkLst>
        </pc:spChg>
        <pc:picChg chg="mod">
          <ac:chgData name="Hannah Chatwin" userId="S::au711684@uni.au.dk::62f47891-2df0-464e-8db2-8e3abba1ea63" providerId="AD" clId="Web-{B8E16C4A-636F-44BB-8353-6111B994F2C4}" dt="2023-06-22T08:29:58.680" v="1452" actId="1076"/>
          <ac:picMkLst>
            <pc:docMk/>
            <pc:sldMk cId="1522204885" sldId="273"/>
            <ac:picMk id="7" creationId="{2DAF94BB-61E2-A2E1-FEEF-024E574BCE6B}"/>
          </ac:picMkLst>
        </pc:picChg>
      </pc:sldChg>
      <pc:sldChg chg="modSp modNotes">
        <pc:chgData name="Hannah Chatwin" userId="S::au711684@uni.au.dk::62f47891-2df0-464e-8db2-8e3abba1ea63" providerId="AD" clId="Web-{B8E16C4A-636F-44BB-8353-6111B994F2C4}" dt="2023-06-22T08:14:37.128" v="824"/>
        <pc:sldMkLst>
          <pc:docMk/>
          <pc:sldMk cId="3531908483" sldId="274"/>
        </pc:sldMkLst>
        <pc:spChg chg="mod">
          <ac:chgData name="Hannah Chatwin" userId="S::au711684@uni.au.dk::62f47891-2df0-464e-8db2-8e3abba1ea63" providerId="AD" clId="Web-{B8E16C4A-636F-44BB-8353-6111B994F2C4}" dt="2023-06-22T08:13:27.032" v="758" actId="20577"/>
          <ac:spMkLst>
            <pc:docMk/>
            <pc:sldMk cId="3531908483" sldId="274"/>
            <ac:spMk id="3" creationId="{741065B4-F32F-7755-6981-3E930DDABD43}"/>
          </ac:spMkLst>
        </pc:spChg>
        <pc:picChg chg="mod">
          <ac:chgData name="Hannah Chatwin" userId="S::au711684@uni.au.dk::62f47891-2df0-464e-8db2-8e3abba1ea63" providerId="AD" clId="Web-{B8E16C4A-636F-44BB-8353-6111B994F2C4}" dt="2023-06-22T08:06:48.172" v="670" actId="1076"/>
          <ac:picMkLst>
            <pc:docMk/>
            <pc:sldMk cId="3531908483" sldId="274"/>
            <ac:picMk id="7" creationId="{872B7FAA-E394-8487-70E0-1E3602C47B45}"/>
          </ac:picMkLst>
        </pc:picChg>
      </pc:sldChg>
      <pc:sldChg chg="modSp modNotes">
        <pc:chgData name="Hannah Chatwin" userId="S::au711684@uni.au.dk::62f47891-2df0-464e-8db2-8e3abba1ea63" providerId="AD" clId="Web-{B8E16C4A-636F-44BB-8353-6111B994F2C4}" dt="2023-06-22T08:34:01.924" v="1525"/>
        <pc:sldMkLst>
          <pc:docMk/>
          <pc:sldMk cId="1364030304" sldId="277"/>
        </pc:sldMkLst>
        <pc:spChg chg="mod">
          <ac:chgData name="Hannah Chatwin" userId="S::au711684@uni.au.dk::62f47891-2df0-464e-8db2-8e3abba1ea63" providerId="AD" clId="Web-{B8E16C4A-636F-44BB-8353-6111B994F2C4}" dt="2023-06-22T08:05:27.716" v="598" actId="20577"/>
          <ac:spMkLst>
            <pc:docMk/>
            <pc:sldMk cId="1364030304" sldId="277"/>
            <ac:spMk id="3" creationId="{136E0E9A-6F5C-3E9E-A0A7-80431D85177D}"/>
          </ac:spMkLst>
        </pc:spChg>
      </pc:sldChg>
      <pc:sldChg chg="modNotes">
        <pc:chgData name="Hannah Chatwin" userId="S::au711684@uni.au.dk::62f47891-2df0-464e-8db2-8e3abba1ea63" providerId="AD" clId="Web-{B8E16C4A-636F-44BB-8353-6111B994F2C4}" dt="2023-06-22T08:53:17.297" v="1970"/>
        <pc:sldMkLst>
          <pc:docMk/>
          <pc:sldMk cId="2129161538" sldId="279"/>
        </pc:sldMkLst>
      </pc:sldChg>
      <pc:sldChg chg="modSp">
        <pc:chgData name="Hannah Chatwin" userId="S::au711684@uni.au.dk::62f47891-2df0-464e-8db2-8e3abba1ea63" providerId="AD" clId="Web-{B8E16C4A-636F-44BB-8353-6111B994F2C4}" dt="2023-06-22T08:33:09.844" v="1514" actId="20577"/>
        <pc:sldMkLst>
          <pc:docMk/>
          <pc:sldMk cId="2565416876" sldId="287"/>
        </pc:sldMkLst>
        <pc:spChg chg="mod">
          <ac:chgData name="Hannah Chatwin" userId="S::au711684@uni.au.dk::62f47891-2df0-464e-8db2-8e3abba1ea63" providerId="AD" clId="Web-{B8E16C4A-636F-44BB-8353-6111B994F2C4}" dt="2023-06-22T08:33:09.844" v="1514" actId="20577"/>
          <ac:spMkLst>
            <pc:docMk/>
            <pc:sldMk cId="2565416876" sldId="287"/>
            <ac:spMk id="4" creationId="{CF8B903C-92D9-11B4-43BE-3E3776634810}"/>
          </ac:spMkLst>
        </pc:spChg>
      </pc:sldChg>
      <pc:sldChg chg="modSp">
        <pc:chgData name="Hannah Chatwin" userId="S::au711684@uni.au.dk::62f47891-2df0-464e-8db2-8e3abba1ea63" providerId="AD" clId="Web-{B8E16C4A-636F-44BB-8353-6111B994F2C4}" dt="2023-06-22T09:32:38.890" v="3034" actId="20577"/>
        <pc:sldMkLst>
          <pc:docMk/>
          <pc:sldMk cId="2285511719" sldId="292"/>
        </pc:sldMkLst>
        <pc:spChg chg="mod">
          <ac:chgData name="Hannah Chatwin" userId="S::au711684@uni.au.dk::62f47891-2df0-464e-8db2-8e3abba1ea63" providerId="AD" clId="Web-{B8E16C4A-636F-44BB-8353-6111B994F2C4}" dt="2023-06-22T09:32:38.890" v="3034" actId="20577"/>
          <ac:spMkLst>
            <pc:docMk/>
            <pc:sldMk cId="2285511719" sldId="292"/>
            <ac:spMk id="3" creationId="{11E9ED43-1AEF-80B9-E9B0-2EB695DD9D65}"/>
          </ac:spMkLst>
        </pc:spChg>
      </pc:sldChg>
      <pc:sldChg chg="modSp modNotes">
        <pc:chgData name="Hannah Chatwin" userId="S::au711684@uni.au.dk::62f47891-2df0-464e-8db2-8e3abba1ea63" providerId="AD" clId="Web-{B8E16C4A-636F-44BB-8353-6111B994F2C4}" dt="2023-06-22T08:53:35.142" v="1980"/>
        <pc:sldMkLst>
          <pc:docMk/>
          <pc:sldMk cId="2299741781" sldId="294"/>
        </pc:sldMkLst>
        <pc:spChg chg="mod">
          <ac:chgData name="Hannah Chatwin" userId="S::au711684@uni.au.dk::62f47891-2df0-464e-8db2-8e3abba1ea63" providerId="AD" clId="Web-{B8E16C4A-636F-44BB-8353-6111B994F2C4}" dt="2023-06-22T08:53:23.063" v="1972" actId="20577"/>
          <ac:spMkLst>
            <pc:docMk/>
            <pc:sldMk cId="2299741781" sldId="294"/>
            <ac:spMk id="8" creationId="{6591C7CB-014B-30D3-1AD5-A9D11DCA1BD3}"/>
          </ac:spMkLst>
        </pc:spChg>
      </pc:sldChg>
    </pc:docChg>
  </pc:docChgLst>
  <pc:docChgLst>
    <pc:chgData name="Alisha Silvia Mercedes Hall" userId="2d05916f-0a65-40fb-890b-3da59756b658" providerId="ADAL" clId="{3ED91026-F059-D14A-A71F-B0990B3E6C74}"/>
    <pc:docChg chg="undo redo custSel addSld delSld modSld sldOrd modMainMaster">
      <pc:chgData name="Alisha Silvia Mercedes Hall" userId="2d05916f-0a65-40fb-890b-3da59756b658" providerId="ADAL" clId="{3ED91026-F059-D14A-A71F-B0990B3E6C74}" dt="2023-06-26T09:21:32.140" v="1252" actId="403"/>
      <pc:docMkLst>
        <pc:docMk/>
      </pc:docMkLst>
      <pc:sldChg chg="addSp delSp modSp del mod modTransition chgLayout">
        <pc:chgData name="Alisha Silvia Mercedes Hall" userId="2d05916f-0a65-40fb-890b-3da59756b658" providerId="ADAL" clId="{3ED91026-F059-D14A-A71F-B0990B3E6C74}" dt="2023-06-14T06:38:57.675" v="313" actId="2696"/>
        <pc:sldMkLst>
          <pc:docMk/>
          <pc:sldMk cId="3977048896" sldId="256"/>
        </pc:sldMkLst>
        <pc:spChg chg="mod ord">
          <ac:chgData name="Alisha Silvia Mercedes Hall" userId="2d05916f-0a65-40fb-890b-3da59756b658" providerId="ADAL" clId="{3ED91026-F059-D14A-A71F-B0990B3E6C74}" dt="2023-06-13T11:23:42.652" v="73" actId="700"/>
          <ac:spMkLst>
            <pc:docMk/>
            <pc:sldMk cId="3977048896" sldId="256"/>
            <ac:spMk id="2" creationId="{1F75E6F7-6473-F019-C494-46DD3861A8C6}"/>
          </ac:spMkLst>
        </pc:spChg>
        <pc:spChg chg="mod ord">
          <ac:chgData name="Alisha Silvia Mercedes Hall" userId="2d05916f-0a65-40fb-890b-3da59756b658" providerId="ADAL" clId="{3ED91026-F059-D14A-A71F-B0990B3E6C74}" dt="2023-06-13T11:23:42.652" v="73" actId="700"/>
          <ac:spMkLst>
            <pc:docMk/>
            <pc:sldMk cId="3977048896" sldId="256"/>
            <ac:spMk id="3" creationId="{B6431298-4855-26CA-ACFD-EE484B8C7237}"/>
          </ac:spMkLst>
        </pc:spChg>
        <pc:spChg chg="add del mod ord">
          <ac:chgData name="Alisha Silvia Mercedes Hall" userId="2d05916f-0a65-40fb-890b-3da59756b658" providerId="ADAL" clId="{3ED91026-F059-D14A-A71F-B0990B3E6C74}" dt="2023-06-13T11:23:51.070" v="74" actId="478"/>
          <ac:spMkLst>
            <pc:docMk/>
            <pc:sldMk cId="3977048896" sldId="256"/>
            <ac:spMk id="4" creationId="{B1231B0D-0B36-F94B-E1DC-BADE54EE57AA}"/>
          </ac:spMkLst>
        </pc:spChg>
        <pc:spChg chg="mod ord">
          <ac:chgData name="Alisha Silvia Mercedes Hall" userId="2d05916f-0a65-40fb-890b-3da59756b658" providerId="ADAL" clId="{3ED91026-F059-D14A-A71F-B0990B3E6C74}" dt="2023-06-13T11:23:42.652" v="73" actId="700"/>
          <ac:spMkLst>
            <pc:docMk/>
            <pc:sldMk cId="3977048896" sldId="256"/>
            <ac:spMk id="5" creationId="{595E6408-F367-F414-4A36-D55EF7659C66}"/>
          </ac:spMkLst>
        </pc:spChg>
        <pc:spChg chg="add mod">
          <ac:chgData name="Alisha Silvia Mercedes Hall" userId="2d05916f-0a65-40fb-890b-3da59756b658" providerId="ADAL" clId="{3ED91026-F059-D14A-A71F-B0990B3E6C74}" dt="2023-06-13T11:24:35.890" v="87"/>
          <ac:spMkLst>
            <pc:docMk/>
            <pc:sldMk cId="3977048896" sldId="256"/>
            <ac:spMk id="6" creationId="{F3055075-70C9-D518-DD6A-949885AB94C1}"/>
          </ac:spMkLst>
        </pc:spChg>
      </pc:sldChg>
      <pc:sldChg chg="addSp delSp modSp del mod modTransition">
        <pc:chgData name="Alisha Silvia Mercedes Hall" userId="2d05916f-0a65-40fb-890b-3da59756b658" providerId="ADAL" clId="{3ED91026-F059-D14A-A71F-B0990B3E6C74}" dt="2023-06-14T06:35:43.748" v="275" actId="2696"/>
        <pc:sldMkLst>
          <pc:docMk/>
          <pc:sldMk cId="4077177447" sldId="257"/>
        </pc:sldMkLst>
        <pc:spChg chg="del">
          <ac:chgData name="Alisha Silvia Mercedes Hall" userId="2d05916f-0a65-40fb-890b-3da59756b658" providerId="ADAL" clId="{3ED91026-F059-D14A-A71F-B0990B3E6C74}" dt="2023-06-13T11:24:52.567" v="94" actId="478"/>
          <ac:spMkLst>
            <pc:docMk/>
            <pc:sldMk cId="4077177447" sldId="257"/>
            <ac:spMk id="4" creationId="{BCB33E33-6472-B202-20C0-3380DEA6719F}"/>
          </ac:spMkLst>
        </pc:spChg>
        <pc:spChg chg="add mod">
          <ac:chgData name="Alisha Silvia Mercedes Hall" userId="2d05916f-0a65-40fb-890b-3da59756b658" providerId="ADAL" clId="{3ED91026-F059-D14A-A71F-B0990B3E6C74}" dt="2023-06-13T11:24:52.668" v="95"/>
          <ac:spMkLst>
            <pc:docMk/>
            <pc:sldMk cId="4077177447" sldId="257"/>
            <ac:spMk id="6" creationId="{3F6F4F1A-3BFF-4871-05C2-E0DB8B253360}"/>
          </ac:spMkLst>
        </pc:spChg>
      </pc:sldChg>
      <pc:sldChg chg="addSp delSp modSp mod modTransition modNotesTx">
        <pc:chgData name="Alisha Silvia Mercedes Hall" userId="2d05916f-0a65-40fb-890b-3da59756b658" providerId="ADAL" clId="{3ED91026-F059-D14A-A71F-B0990B3E6C74}" dt="2023-06-13T11:26:02.409" v="147"/>
        <pc:sldMkLst>
          <pc:docMk/>
          <pc:sldMk cId="840414349" sldId="259"/>
        </pc:sldMkLst>
        <pc:spChg chg="mod">
          <ac:chgData name="Alisha Silvia Mercedes Hall" userId="2d05916f-0a65-40fb-890b-3da59756b658" providerId="ADAL" clId="{3ED91026-F059-D14A-A71F-B0990B3E6C74}" dt="2023-06-13T11:25:21.464" v="127" actId="20577"/>
          <ac:spMkLst>
            <pc:docMk/>
            <pc:sldMk cId="840414349" sldId="259"/>
            <ac:spMk id="2" creationId="{57F6FC5F-6B2C-D824-27B1-57AC92CBC9D4}"/>
          </ac:spMkLst>
        </pc:spChg>
        <pc:spChg chg="add mod">
          <ac:chgData name="Alisha Silvia Mercedes Hall" userId="2d05916f-0a65-40fb-890b-3da59756b658" providerId="ADAL" clId="{3ED91026-F059-D14A-A71F-B0990B3E6C74}" dt="2023-06-13T11:26:02.409" v="147"/>
          <ac:spMkLst>
            <pc:docMk/>
            <pc:sldMk cId="840414349" sldId="259"/>
            <ac:spMk id="3" creationId="{2B51FC31-89D5-8C32-DA63-906BD2E9191F}"/>
          </ac:spMkLst>
        </pc:spChg>
        <pc:spChg chg="del">
          <ac:chgData name="Alisha Silvia Mercedes Hall" userId="2d05916f-0a65-40fb-890b-3da59756b658" providerId="ADAL" clId="{3ED91026-F059-D14A-A71F-B0990B3E6C74}" dt="2023-06-13T11:26:02.091" v="146" actId="478"/>
          <ac:spMkLst>
            <pc:docMk/>
            <pc:sldMk cId="840414349" sldId="259"/>
            <ac:spMk id="4" creationId="{EA524240-6D27-DC1F-96DE-6FE523FEDADA}"/>
          </ac:spMkLst>
        </pc:spChg>
      </pc:sldChg>
      <pc:sldChg chg="addSp delSp modSp del mod modTransition">
        <pc:chgData name="Alisha Silvia Mercedes Hall" userId="2d05916f-0a65-40fb-890b-3da59756b658" providerId="ADAL" clId="{3ED91026-F059-D14A-A71F-B0990B3E6C74}" dt="2023-06-14T06:42:55.251" v="364" actId="2696"/>
        <pc:sldMkLst>
          <pc:docMk/>
          <pc:sldMk cId="3113785111" sldId="260"/>
        </pc:sldMkLst>
        <pc:spChg chg="mod">
          <ac:chgData name="Alisha Silvia Mercedes Hall" userId="2d05916f-0a65-40fb-890b-3da59756b658" providerId="ADAL" clId="{3ED91026-F059-D14A-A71F-B0990B3E6C74}" dt="2023-06-13T11:26:17.369" v="151" actId="207"/>
          <ac:spMkLst>
            <pc:docMk/>
            <pc:sldMk cId="3113785111" sldId="260"/>
            <ac:spMk id="3" creationId="{2F50C58A-F808-47A2-DF18-0716ED52DECD}"/>
          </ac:spMkLst>
        </pc:spChg>
        <pc:spChg chg="del">
          <ac:chgData name="Alisha Silvia Mercedes Hall" userId="2d05916f-0a65-40fb-890b-3da59756b658" providerId="ADAL" clId="{3ED91026-F059-D14A-A71F-B0990B3E6C74}" dt="2023-06-13T11:25:57.618" v="144" actId="478"/>
          <ac:spMkLst>
            <pc:docMk/>
            <pc:sldMk cId="3113785111" sldId="260"/>
            <ac:spMk id="4" creationId="{F98D3100-10D6-553D-8E51-09E275B92FDF}"/>
          </ac:spMkLst>
        </pc:spChg>
        <pc:spChg chg="add mod">
          <ac:chgData name="Alisha Silvia Mercedes Hall" userId="2d05916f-0a65-40fb-890b-3da59756b658" providerId="ADAL" clId="{3ED91026-F059-D14A-A71F-B0990B3E6C74}" dt="2023-06-13T11:25:57.782" v="145"/>
          <ac:spMkLst>
            <pc:docMk/>
            <pc:sldMk cId="3113785111" sldId="260"/>
            <ac:spMk id="7" creationId="{CDD91519-9A27-E10B-4D07-298E5FF0DAA4}"/>
          </ac:spMkLst>
        </pc:spChg>
        <pc:picChg chg="del">
          <ac:chgData name="Alisha Silvia Mercedes Hall" userId="2d05916f-0a65-40fb-890b-3da59756b658" providerId="ADAL" clId="{3ED91026-F059-D14A-A71F-B0990B3E6C74}" dt="2023-06-13T11:26:04.837" v="148" actId="478"/>
          <ac:picMkLst>
            <pc:docMk/>
            <pc:sldMk cId="3113785111" sldId="260"/>
            <ac:picMk id="6" creationId="{F3EA522C-0C23-DC27-8136-F62BCB615146}"/>
          </ac:picMkLst>
        </pc:picChg>
      </pc:sldChg>
      <pc:sldChg chg="addSp delSp modSp del mod modTransition">
        <pc:chgData name="Alisha Silvia Mercedes Hall" userId="2d05916f-0a65-40fb-890b-3da59756b658" providerId="ADAL" clId="{3ED91026-F059-D14A-A71F-B0990B3E6C74}" dt="2023-06-14T06:37:38.565" v="303" actId="2696"/>
        <pc:sldMkLst>
          <pc:docMk/>
          <pc:sldMk cId="2775107717" sldId="261"/>
        </pc:sldMkLst>
        <pc:spChg chg="add del mod">
          <ac:chgData name="Alisha Silvia Mercedes Hall" userId="2d05916f-0a65-40fb-890b-3da59756b658" providerId="ADAL" clId="{3ED91026-F059-D14A-A71F-B0990B3E6C74}" dt="2023-06-13T11:24:38.638" v="89"/>
          <ac:spMkLst>
            <pc:docMk/>
            <pc:sldMk cId="2775107717" sldId="261"/>
            <ac:spMk id="3" creationId="{6C25ECB3-A0F8-504B-3B8D-81F63240BBBC}"/>
          </ac:spMkLst>
        </pc:spChg>
        <pc:spChg chg="del">
          <ac:chgData name="Alisha Silvia Mercedes Hall" userId="2d05916f-0a65-40fb-890b-3da59756b658" providerId="ADAL" clId="{3ED91026-F059-D14A-A71F-B0990B3E6C74}" dt="2023-06-13T11:24:45.369" v="90" actId="478"/>
          <ac:spMkLst>
            <pc:docMk/>
            <pc:sldMk cId="2775107717" sldId="261"/>
            <ac:spMk id="4" creationId="{D5951618-6C07-AC87-0ED7-1799D61ABAEA}"/>
          </ac:spMkLst>
        </pc:spChg>
        <pc:spChg chg="add mod">
          <ac:chgData name="Alisha Silvia Mercedes Hall" userId="2d05916f-0a65-40fb-890b-3da59756b658" providerId="ADAL" clId="{3ED91026-F059-D14A-A71F-B0990B3E6C74}" dt="2023-06-13T11:24:45.571" v="91"/>
          <ac:spMkLst>
            <pc:docMk/>
            <pc:sldMk cId="2775107717" sldId="261"/>
            <ac:spMk id="6" creationId="{CE692DB1-4E9D-373C-B696-E0DBD5800D5C}"/>
          </ac:spMkLst>
        </pc:spChg>
        <pc:spChg chg="mod">
          <ac:chgData name="Alisha Silvia Mercedes Hall" userId="2d05916f-0a65-40fb-890b-3da59756b658" providerId="ADAL" clId="{3ED91026-F059-D14A-A71F-B0990B3E6C74}" dt="2023-06-14T06:35:02.486" v="270" actId="13926"/>
          <ac:spMkLst>
            <pc:docMk/>
            <pc:sldMk cId="2775107717" sldId="261"/>
            <ac:spMk id="7" creationId="{CCB79F6E-0317-C4B3-1197-9C3698F6FC59}"/>
          </ac:spMkLst>
        </pc:spChg>
      </pc:sldChg>
      <pc:sldChg chg="addSp delSp modSp del mod modTransition">
        <pc:chgData name="Alisha Silvia Mercedes Hall" userId="2d05916f-0a65-40fb-890b-3da59756b658" providerId="ADAL" clId="{3ED91026-F059-D14A-A71F-B0990B3E6C74}" dt="2023-06-14T06:45:41.478" v="393" actId="2696"/>
        <pc:sldMkLst>
          <pc:docMk/>
          <pc:sldMk cId="3608969900" sldId="262"/>
        </pc:sldMkLst>
        <pc:spChg chg="del">
          <ac:chgData name="Alisha Silvia Mercedes Hall" userId="2d05916f-0a65-40fb-890b-3da59756b658" providerId="ADAL" clId="{3ED91026-F059-D14A-A71F-B0990B3E6C74}" dt="2023-06-13T11:25:54.652" v="142" actId="478"/>
          <ac:spMkLst>
            <pc:docMk/>
            <pc:sldMk cId="3608969900" sldId="262"/>
            <ac:spMk id="4" creationId="{ECAF4FFF-35DF-BBF6-0DE9-1157C57C61CE}"/>
          </ac:spMkLst>
        </pc:spChg>
        <pc:spChg chg="add mod">
          <ac:chgData name="Alisha Silvia Mercedes Hall" userId="2d05916f-0a65-40fb-890b-3da59756b658" providerId="ADAL" clId="{3ED91026-F059-D14A-A71F-B0990B3E6C74}" dt="2023-06-13T11:25:54.801" v="143"/>
          <ac:spMkLst>
            <pc:docMk/>
            <pc:sldMk cId="3608969900" sldId="262"/>
            <ac:spMk id="8" creationId="{F9C12EC8-A6C0-FFDA-45D2-0170E357CD0B}"/>
          </ac:spMkLst>
        </pc:spChg>
        <pc:spChg chg="mod">
          <ac:chgData name="Alisha Silvia Mercedes Hall" userId="2d05916f-0a65-40fb-890b-3da59756b658" providerId="ADAL" clId="{3ED91026-F059-D14A-A71F-B0990B3E6C74}" dt="2023-06-13T11:25:37.319" v="138" actId="20577"/>
          <ac:spMkLst>
            <pc:docMk/>
            <pc:sldMk cId="3608969900" sldId="262"/>
            <ac:spMk id="9" creationId="{4B27C6E6-8503-108B-3427-8EB598F0CA3E}"/>
          </ac:spMkLst>
        </pc:spChg>
        <pc:spChg chg="add del">
          <ac:chgData name="Alisha Silvia Mercedes Hall" userId="2d05916f-0a65-40fb-890b-3da59756b658" providerId="ADAL" clId="{3ED91026-F059-D14A-A71F-B0990B3E6C74}" dt="2023-06-14T06:45:06.513" v="388" actId="22"/>
          <ac:spMkLst>
            <pc:docMk/>
            <pc:sldMk cId="3608969900" sldId="262"/>
            <ac:spMk id="13" creationId="{CD1A3E88-19B0-4BEA-207A-C6C621251A8D}"/>
          </ac:spMkLst>
        </pc:spChg>
        <pc:spChg chg="mod topLvl">
          <ac:chgData name="Alisha Silvia Mercedes Hall" userId="2d05916f-0a65-40fb-890b-3da59756b658" providerId="ADAL" clId="{3ED91026-F059-D14A-A71F-B0990B3E6C74}" dt="2023-06-14T06:44:56.210" v="385" actId="171"/>
          <ac:spMkLst>
            <pc:docMk/>
            <pc:sldMk cId="3608969900" sldId="262"/>
            <ac:spMk id="18" creationId="{9CD69EDF-F7F1-5277-79B0-E06D46F08122}"/>
          </ac:spMkLst>
        </pc:spChg>
        <pc:grpChg chg="add del">
          <ac:chgData name="Alisha Silvia Mercedes Hall" userId="2d05916f-0a65-40fb-890b-3da59756b658" providerId="ADAL" clId="{3ED91026-F059-D14A-A71F-B0990B3E6C74}" dt="2023-06-14T06:44:42.434" v="382" actId="164"/>
          <ac:grpSpMkLst>
            <pc:docMk/>
            <pc:sldMk cId="3608969900" sldId="262"/>
            <ac:grpSpMk id="4" creationId="{FD65A3AD-C178-3B00-CF57-DA4E77E2D926}"/>
          </ac:grpSpMkLst>
        </pc:grpChg>
        <pc:grpChg chg="add">
          <ac:chgData name="Alisha Silvia Mercedes Hall" userId="2d05916f-0a65-40fb-890b-3da59756b658" providerId="ADAL" clId="{3ED91026-F059-D14A-A71F-B0990B3E6C74}" dt="2023-06-14T06:45:02.817" v="386" actId="164"/>
          <ac:grpSpMkLst>
            <pc:docMk/>
            <pc:sldMk cId="3608969900" sldId="262"/>
            <ac:grpSpMk id="10" creationId="{21D31E9D-69F2-F631-E254-BA7FC5D33AE3}"/>
          </ac:grpSpMkLst>
        </pc:grpChg>
        <pc:picChg chg="topLvl">
          <ac:chgData name="Alisha Silvia Mercedes Hall" userId="2d05916f-0a65-40fb-890b-3da59756b658" providerId="ADAL" clId="{3ED91026-F059-D14A-A71F-B0990B3E6C74}" dt="2023-06-14T06:44:42.434" v="382" actId="164"/>
          <ac:picMkLst>
            <pc:docMk/>
            <pc:sldMk cId="3608969900" sldId="262"/>
            <ac:picMk id="12" creationId="{445CD090-0856-E283-8966-281C30CF37F8}"/>
          </ac:picMkLst>
        </pc:picChg>
      </pc:sldChg>
      <pc:sldChg chg="addSp delSp modSp del mod modTransition">
        <pc:chgData name="Alisha Silvia Mercedes Hall" userId="2d05916f-0a65-40fb-890b-3da59756b658" providerId="ADAL" clId="{3ED91026-F059-D14A-A71F-B0990B3E6C74}" dt="2023-06-14T06:35:09.788" v="271" actId="2696"/>
        <pc:sldMkLst>
          <pc:docMk/>
          <pc:sldMk cId="1985535176" sldId="263"/>
        </pc:sldMkLst>
        <pc:spChg chg="mod">
          <ac:chgData name="Alisha Silvia Mercedes Hall" userId="2d05916f-0a65-40fb-890b-3da59756b658" providerId="ADAL" clId="{3ED91026-F059-D14A-A71F-B0990B3E6C74}" dt="2023-06-13T11:25:03.226" v="116" actId="20577"/>
          <ac:spMkLst>
            <pc:docMk/>
            <pc:sldMk cId="1985535176" sldId="263"/>
            <ac:spMk id="2" creationId="{1051E735-6A8E-FD01-DEE1-DD4230FAE674}"/>
          </ac:spMkLst>
        </pc:spChg>
        <pc:spChg chg="add mod">
          <ac:chgData name="Alisha Silvia Mercedes Hall" userId="2d05916f-0a65-40fb-890b-3da59756b658" providerId="ADAL" clId="{3ED91026-F059-D14A-A71F-B0990B3E6C74}" dt="2023-06-13T11:24:55.979" v="97"/>
          <ac:spMkLst>
            <pc:docMk/>
            <pc:sldMk cId="1985535176" sldId="263"/>
            <ac:spMk id="3" creationId="{1B83F084-4CC4-8651-EA78-F1F414C4A2DA}"/>
          </ac:spMkLst>
        </pc:spChg>
        <pc:spChg chg="del">
          <ac:chgData name="Alisha Silvia Mercedes Hall" userId="2d05916f-0a65-40fb-890b-3da59756b658" providerId="ADAL" clId="{3ED91026-F059-D14A-A71F-B0990B3E6C74}" dt="2023-06-13T11:24:55.861" v="96" actId="478"/>
          <ac:spMkLst>
            <pc:docMk/>
            <pc:sldMk cId="1985535176" sldId="263"/>
            <ac:spMk id="4" creationId="{65C0F9D3-6163-B813-63B0-27C79C3B60FF}"/>
          </ac:spMkLst>
        </pc:spChg>
      </pc:sldChg>
      <pc:sldChg chg="addSp delSp modSp del mod modTransition">
        <pc:chgData name="Alisha Silvia Mercedes Hall" userId="2d05916f-0a65-40fb-890b-3da59756b658" providerId="ADAL" clId="{3ED91026-F059-D14A-A71F-B0990B3E6C74}" dt="2023-06-14T06:45:49.435" v="394" actId="2696"/>
        <pc:sldMkLst>
          <pc:docMk/>
          <pc:sldMk cId="665958007" sldId="264"/>
        </pc:sldMkLst>
        <pc:spChg chg="del">
          <ac:chgData name="Alisha Silvia Mercedes Hall" userId="2d05916f-0a65-40fb-890b-3da59756b658" providerId="ADAL" clId="{3ED91026-F059-D14A-A71F-B0990B3E6C74}" dt="2023-06-13T11:25:47.963" v="140" actId="478"/>
          <ac:spMkLst>
            <pc:docMk/>
            <pc:sldMk cId="665958007" sldId="264"/>
            <ac:spMk id="4" creationId="{91D2318E-9A03-98D8-5CE2-E3FCC72572BC}"/>
          </ac:spMkLst>
        </pc:spChg>
        <pc:spChg chg="add mod">
          <ac:chgData name="Alisha Silvia Mercedes Hall" userId="2d05916f-0a65-40fb-890b-3da59756b658" providerId="ADAL" clId="{3ED91026-F059-D14A-A71F-B0990B3E6C74}" dt="2023-06-13T11:25:51.087" v="141"/>
          <ac:spMkLst>
            <pc:docMk/>
            <pc:sldMk cId="665958007" sldId="264"/>
            <ac:spMk id="6" creationId="{B01ADD42-0735-BF91-3507-EEC1A2D4EA7F}"/>
          </ac:spMkLst>
        </pc:spChg>
      </pc:sldChg>
      <pc:sldChg chg="del modTransition">
        <pc:chgData name="Alisha Silvia Mercedes Hall" userId="2d05916f-0a65-40fb-890b-3da59756b658" providerId="ADAL" clId="{3ED91026-F059-D14A-A71F-B0990B3E6C74}" dt="2023-06-13T11:25:12.794" v="117" actId="2696"/>
        <pc:sldMkLst>
          <pc:docMk/>
          <pc:sldMk cId="2085217865" sldId="265"/>
        </pc:sldMkLst>
      </pc:sldChg>
      <pc:sldChg chg="del modTransition">
        <pc:chgData name="Alisha Silvia Mercedes Hall" userId="2d05916f-0a65-40fb-890b-3da59756b658" providerId="ADAL" clId="{3ED91026-F059-D14A-A71F-B0990B3E6C74}" dt="2023-06-13T11:25:12.794" v="117" actId="2696"/>
        <pc:sldMkLst>
          <pc:docMk/>
          <pc:sldMk cId="665941358" sldId="266"/>
        </pc:sldMkLst>
      </pc:sldChg>
      <pc:sldChg chg="del modTransition">
        <pc:chgData name="Alisha Silvia Mercedes Hall" userId="2d05916f-0a65-40fb-890b-3da59756b658" providerId="ADAL" clId="{3ED91026-F059-D14A-A71F-B0990B3E6C74}" dt="2023-06-13T11:25:12.794" v="117" actId="2696"/>
        <pc:sldMkLst>
          <pc:docMk/>
          <pc:sldMk cId="3796672994" sldId="267"/>
        </pc:sldMkLst>
      </pc:sldChg>
      <pc:sldChg chg="del modTransition">
        <pc:chgData name="Alisha Silvia Mercedes Hall" userId="2d05916f-0a65-40fb-890b-3da59756b658" providerId="ADAL" clId="{3ED91026-F059-D14A-A71F-B0990B3E6C74}" dt="2023-06-13T11:25:12.794" v="117" actId="2696"/>
        <pc:sldMkLst>
          <pc:docMk/>
          <pc:sldMk cId="3278922491" sldId="268"/>
        </pc:sldMkLst>
      </pc:sldChg>
      <pc:sldChg chg="del modTransition">
        <pc:chgData name="Alisha Silvia Mercedes Hall" userId="2d05916f-0a65-40fb-890b-3da59756b658" providerId="ADAL" clId="{3ED91026-F059-D14A-A71F-B0990B3E6C74}" dt="2023-06-13T11:25:12.794" v="117" actId="2696"/>
        <pc:sldMkLst>
          <pc:docMk/>
          <pc:sldMk cId="2206218575" sldId="269"/>
        </pc:sldMkLst>
      </pc:sldChg>
      <pc:sldChg chg="addSp delSp modSp del mod modTransition">
        <pc:chgData name="Alisha Silvia Mercedes Hall" userId="2d05916f-0a65-40fb-890b-3da59756b658" providerId="ADAL" clId="{3ED91026-F059-D14A-A71F-B0990B3E6C74}" dt="2023-06-14T06:36:58.580" v="295" actId="2696"/>
        <pc:sldMkLst>
          <pc:docMk/>
          <pc:sldMk cId="2858211089" sldId="270"/>
        </pc:sldMkLst>
        <pc:spChg chg="add mod">
          <ac:chgData name="Alisha Silvia Mercedes Hall" userId="2d05916f-0a65-40fb-890b-3da59756b658" providerId="ADAL" clId="{3ED91026-F059-D14A-A71F-B0990B3E6C74}" dt="2023-06-13T11:24:49.289" v="93"/>
          <ac:spMkLst>
            <pc:docMk/>
            <pc:sldMk cId="2858211089" sldId="270"/>
            <ac:spMk id="3" creationId="{8512F12E-F03B-E28E-83A4-06C608A958FE}"/>
          </ac:spMkLst>
        </pc:spChg>
        <pc:spChg chg="del">
          <ac:chgData name="Alisha Silvia Mercedes Hall" userId="2d05916f-0a65-40fb-890b-3da59756b658" providerId="ADAL" clId="{3ED91026-F059-D14A-A71F-B0990B3E6C74}" dt="2023-06-13T11:24:49.010" v="92" actId="478"/>
          <ac:spMkLst>
            <pc:docMk/>
            <pc:sldMk cId="2858211089" sldId="270"/>
            <ac:spMk id="5" creationId="{86CEF293-1A46-93C4-21CA-136A3BBC8756}"/>
          </ac:spMkLst>
        </pc:spChg>
      </pc:sldChg>
      <pc:sldChg chg="addSp modSp mod ord">
        <pc:chgData name="Alisha Silvia Mercedes Hall" userId="2d05916f-0a65-40fb-890b-3da59756b658" providerId="ADAL" clId="{3ED91026-F059-D14A-A71F-B0990B3E6C74}" dt="2023-06-26T09:21:01.160" v="1246" actId="20577"/>
        <pc:sldMkLst>
          <pc:docMk/>
          <pc:sldMk cId="925946102" sldId="271"/>
        </pc:sldMkLst>
        <pc:spChg chg="mod">
          <ac:chgData name="Alisha Silvia Mercedes Hall" userId="2d05916f-0a65-40fb-890b-3da59756b658" providerId="ADAL" clId="{3ED91026-F059-D14A-A71F-B0990B3E6C74}" dt="2023-06-26T09:21:01.160" v="1246" actId="20577"/>
          <ac:spMkLst>
            <pc:docMk/>
            <pc:sldMk cId="925946102" sldId="271"/>
            <ac:spMk id="3" creationId="{8CBA00FC-57AC-3FFA-7F10-D4F812967740}"/>
          </ac:spMkLst>
        </pc:spChg>
        <pc:spChg chg="add mod">
          <ac:chgData name="Alisha Silvia Mercedes Hall" userId="2d05916f-0a65-40fb-890b-3da59756b658" providerId="ADAL" clId="{3ED91026-F059-D14A-A71F-B0990B3E6C74}" dt="2023-06-14T07:36:56.140" v="963" actId="1035"/>
          <ac:spMkLst>
            <pc:docMk/>
            <pc:sldMk cId="925946102" sldId="271"/>
            <ac:spMk id="6" creationId="{FC313A69-AA38-7077-31F3-43733EF9980F}"/>
          </ac:spMkLst>
        </pc:spChg>
        <pc:picChg chg="add mod">
          <ac:chgData name="Alisha Silvia Mercedes Hall" userId="2d05916f-0a65-40fb-890b-3da59756b658" providerId="ADAL" clId="{3ED91026-F059-D14A-A71F-B0990B3E6C74}" dt="2023-06-14T06:56:31.162" v="588" actId="1076"/>
          <ac:picMkLst>
            <pc:docMk/>
            <pc:sldMk cId="925946102" sldId="271"/>
            <ac:picMk id="1026" creationId="{727A7405-7E65-BC92-E342-AFC4F6092F32}"/>
          </ac:picMkLst>
        </pc:picChg>
      </pc:sldChg>
      <pc:sldChg chg="del modTransition">
        <pc:chgData name="Alisha Silvia Mercedes Hall" userId="2d05916f-0a65-40fb-890b-3da59756b658" providerId="ADAL" clId="{3ED91026-F059-D14A-A71F-B0990B3E6C74}" dt="2023-06-13T11:25:12.794" v="117" actId="2696"/>
        <pc:sldMkLst>
          <pc:docMk/>
          <pc:sldMk cId="3380899297" sldId="271"/>
        </pc:sldMkLst>
      </pc:sldChg>
      <pc:sldChg chg="addSp delSp modSp mod">
        <pc:chgData name="Alisha Silvia Mercedes Hall" userId="2d05916f-0a65-40fb-890b-3da59756b658" providerId="ADAL" clId="{3ED91026-F059-D14A-A71F-B0990B3E6C74}" dt="2023-06-26T09:20:30.936" v="1236" actId="948"/>
        <pc:sldMkLst>
          <pc:docMk/>
          <pc:sldMk cId="1179613800" sldId="272"/>
        </pc:sldMkLst>
        <pc:spChg chg="mod">
          <ac:chgData name="Alisha Silvia Mercedes Hall" userId="2d05916f-0a65-40fb-890b-3da59756b658" providerId="ADAL" clId="{3ED91026-F059-D14A-A71F-B0990B3E6C74}" dt="2023-06-26T09:20:30.936" v="1236" actId="948"/>
          <ac:spMkLst>
            <pc:docMk/>
            <pc:sldMk cId="1179613800" sldId="272"/>
            <ac:spMk id="3" creationId="{3C3951DD-65A6-5B2D-252B-286133CFA02E}"/>
          </ac:spMkLst>
        </pc:spChg>
        <pc:spChg chg="add del mod">
          <ac:chgData name="Alisha Silvia Mercedes Hall" userId="2d05916f-0a65-40fb-890b-3da59756b658" providerId="ADAL" clId="{3ED91026-F059-D14A-A71F-B0990B3E6C74}" dt="2023-06-14T07:25:08.340" v="786" actId="21"/>
          <ac:spMkLst>
            <pc:docMk/>
            <pc:sldMk cId="1179613800" sldId="272"/>
            <ac:spMk id="6" creationId="{AD66D170-B8D5-7B78-6EA5-390E4B8C5FE5}"/>
          </ac:spMkLst>
        </pc:spChg>
        <pc:spChg chg="add mod">
          <ac:chgData name="Alisha Silvia Mercedes Hall" userId="2d05916f-0a65-40fb-890b-3da59756b658" providerId="ADAL" clId="{3ED91026-F059-D14A-A71F-B0990B3E6C74}" dt="2023-06-14T07:25:50.706" v="881" actId="1038"/>
          <ac:spMkLst>
            <pc:docMk/>
            <pc:sldMk cId="1179613800" sldId="272"/>
            <ac:spMk id="8" creationId="{02C5C631-0E36-6552-11E5-8543362891B1}"/>
          </ac:spMkLst>
        </pc:spChg>
        <pc:picChg chg="add mod">
          <ac:chgData name="Alisha Silvia Mercedes Hall" userId="2d05916f-0a65-40fb-890b-3da59756b658" providerId="ADAL" clId="{3ED91026-F059-D14A-A71F-B0990B3E6C74}" dt="2023-06-14T07:25:50.706" v="881" actId="1038"/>
          <ac:picMkLst>
            <pc:docMk/>
            <pc:sldMk cId="1179613800" sldId="272"/>
            <ac:picMk id="7" creationId="{1B7867B4-DA54-EACD-C572-0450E67BF922}"/>
          </ac:picMkLst>
        </pc:picChg>
        <pc:picChg chg="add del mod">
          <ac:chgData name="Alisha Silvia Mercedes Hall" userId="2d05916f-0a65-40fb-890b-3da59756b658" providerId="ADAL" clId="{3ED91026-F059-D14A-A71F-B0990B3E6C74}" dt="2023-06-14T07:25:08.340" v="786" actId="21"/>
          <ac:picMkLst>
            <pc:docMk/>
            <pc:sldMk cId="1179613800" sldId="272"/>
            <ac:picMk id="3074" creationId="{C71AC8A1-951F-BD31-9514-E455A345292B}"/>
          </ac:picMkLst>
        </pc:picChg>
      </pc:sldChg>
      <pc:sldChg chg="del modTransition">
        <pc:chgData name="Alisha Silvia Mercedes Hall" userId="2d05916f-0a65-40fb-890b-3da59756b658" providerId="ADAL" clId="{3ED91026-F059-D14A-A71F-B0990B3E6C74}" dt="2023-06-13T11:25:12.794" v="117" actId="2696"/>
        <pc:sldMkLst>
          <pc:docMk/>
          <pc:sldMk cId="2672695482" sldId="272"/>
        </pc:sldMkLst>
      </pc:sldChg>
      <pc:sldChg chg="del modTransition">
        <pc:chgData name="Alisha Silvia Mercedes Hall" userId="2d05916f-0a65-40fb-890b-3da59756b658" providerId="ADAL" clId="{3ED91026-F059-D14A-A71F-B0990B3E6C74}" dt="2023-06-13T11:25:45.350" v="139" actId="2696"/>
        <pc:sldMkLst>
          <pc:docMk/>
          <pc:sldMk cId="956764766" sldId="273"/>
        </pc:sldMkLst>
      </pc:sldChg>
      <pc:sldChg chg="addSp delSp modSp mod ord">
        <pc:chgData name="Alisha Silvia Mercedes Hall" userId="2d05916f-0a65-40fb-890b-3da59756b658" providerId="ADAL" clId="{3ED91026-F059-D14A-A71F-B0990B3E6C74}" dt="2023-06-14T07:09:47.842" v="610" actId="20578"/>
        <pc:sldMkLst>
          <pc:docMk/>
          <pc:sldMk cId="1522204885" sldId="273"/>
        </pc:sldMkLst>
        <pc:spChg chg="mod">
          <ac:chgData name="Alisha Silvia Mercedes Hall" userId="2d05916f-0a65-40fb-890b-3da59756b658" providerId="ADAL" clId="{3ED91026-F059-D14A-A71F-B0990B3E6C74}" dt="2023-06-14T06:40:24.951" v="325" actId="948"/>
          <ac:spMkLst>
            <pc:docMk/>
            <pc:sldMk cId="1522204885" sldId="273"/>
            <ac:spMk id="3" creationId="{707A9388-4696-21C4-89A5-075743185B98}"/>
          </ac:spMkLst>
        </pc:spChg>
        <pc:picChg chg="add del mod">
          <ac:chgData name="Alisha Silvia Mercedes Hall" userId="2d05916f-0a65-40fb-890b-3da59756b658" providerId="ADAL" clId="{3ED91026-F059-D14A-A71F-B0990B3E6C74}" dt="2023-06-14T06:53:31.696" v="544" actId="478"/>
          <ac:picMkLst>
            <pc:docMk/>
            <pc:sldMk cId="1522204885" sldId="273"/>
            <ac:picMk id="6" creationId="{AE31CE76-618F-5C44-C453-D1A327096593}"/>
          </ac:picMkLst>
        </pc:picChg>
        <pc:picChg chg="add mod">
          <ac:chgData name="Alisha Silvia Mercedes Hall" userId="2d05916f-0a65-40fb-890b-3da59756b658" providerId="ADAL" clId="{3ED91026-F059-D14A-A71F-B0990B3E6C74}" dt="2023-06-14T06:53:44.044" v="547" actId="1076"/>
          <ac:picMkLst>
            <pc:docMk/>
            <pc:sldMk cId="1522204885" sldId="273"/>
            <ac:picMk id="7" creationId="{2DAF94BB-61E2-A2E1-FEEF-024E574BCE6B}"/>
          </ac:picMkLst>
        </pc:picChg>
      </pc:sldChg>
      <pc:sldChg chg="addSp delSp modSp mod">
        <pc:chgData name="Alisha Silvia Mercedes Hall" userId="2d05916f-0a65-40fb-890b-3da59756b658" providerId="ADAL" clId="{3ED91026-F059-D14A-A71F-B0990B3E6C74}" dt="2023-06-14T06:53:53.093" v="550" actId="1076"/>
        <pc:sldMkLst>
          <pc:docMk/>
          <pc:sldMk cId="3531908483" sldId="274"/>
        </pc:sldMkLst>
        <pc:spChg chg="mod">
          <ac:chgData name="Alisha Silvia Mercedes Hall" userId="2d05916f-0a65-40fb-890b-3da59756b658" providerId="ADAL" clId="{3ED91026-F059-D14A-A71F-B0990B3E6C74}" dt="2023-06-14T06:40:55" v="329" actId="948"/>
          <ac:spMkLst>
            <pc:docMk/>
            <pc:sldMk cId="3531908483" sldId="274"/>
            <ac:spMk id="3" creationId="{741065B4-F32F-7755-6981-3E930DDABD43}"/>
          </ac:spMkLst>
        </pc:spChg>
        <pc:picChg chg="add del mod">
          <ac:chgData name="Alisha Silvia Mercedes Hall" userId="2d05916f-0a65-40fb-890b-3da59756b658" providerId="ADAL" clId="{3ED91026-F059-D14A-A71F-B0990B3E6C74}" dt="2023-06-14T06:53:46.930" v="548" actId="478"/>
          <ac:picMkLst>
            <pc:docMk/>
            <pc:sldMk cId="3531908483" sldId="274"/>
            <ac:picMk id="6" creationId="{A903D918-0DD9-CB6E-9799-B6D744F0FCD9}"/>
          </ac:picMkLst>
        </pc:picChg>
        <pc:picChg chg="add mod">
          <ac:chgData name="Alisha Silvia Mercedes Hall" userId="2d05916f-0a65-40fb-890b-3da59756b658" providerId="ADAL" clId="{3ED91026-F059-D14A-A71F-B0990B3E6C74}" dt="2023-06-14T06:53:53.093" v="550" actId="1076"/>
          <ac:picMkLst>
            <pc:docMk/>
            <pc:sldMk cId="3531908483" sldId="274"/>
            <ac:picMk id="7" creationId="{872B7FAA-E394-8487-70E0-1E3602C47B45}"/>
          </ac:picMkLst>
        </pc:picChg>
      </pc:sldChg>
      <pc:sldChg chg="modSp mod">
        <pc:chgData name="Alisha Silvia Mercedes Hall" userId="2d05916f-0a65-40fb-890b-3da59756b658" providerId="ADAL" clId="{3ED91026-F059-D14A-A71F-B0990B3E6C74}" dt="2023-06-26T09:20:44.640" v="1243" actId="20577"/>
        <pc:sldMkLst>
          <pc:docMk/>
          <pc:sldMk cId="1364030304" sldId="277"/>
        </pc:sldMkLst>
        <pc:spChg chg="mod">
          <ac:chgData name="Alisha Silvia Mercedes Hall" userId="2d05916f-0a65-40fb-890b-3da59756b658" providerId="ADAL" clId="{3ED91026-F059-D14A-A71F-B0990B3E6C74}" dt="2023-06-26T09:20:44.640" v="1243" actId="20577"/>
          <ac:spMkLst>
            <pc:docMk/>
            <pc:sldMk cId="1364030304" sldId="277"/>
            <ac:spMk id="3" creationId="{136E0E9A-6F5C-3E9E-A0A7-80431D85177D}"/>
          </ac:spMkLst>
        </pc:spChg>
      </pc:sldChg>
      <pc:sldChg chg="modSp del mod">
        <pc:chgData name="Alisha Silvia Mercedes Hall" userId="2d05916f-0a65-40fb-890b-3da59756b658" providerId="ADAL" clId="{3ED91026-F059-D14A-A71F-B0990B3E6C74}" dt="2023-06-14T06:47:16.047" v="437" actId="2696"/>
        <pc:sldMkLst>
          <pc:docMk/>
          <pc:sldMk cId="585093642" sldId="278"/>
        </pc:sldMkLst>
        <pc:spChg chg="mod">
          <ac:chgData name="Alisha Silvia Mercedes Hall" userId="2d05916f-0a65-40fb-890b-3da59756b658" providerId="ADAL" clId="{3ED91026-F059-D14A-A71F-B0990B3E6C74}" dt="2023-06-14T06:45:58.101" v="395" actId="2711"/>
          <ac:spMkLst>
            <pc:docMk/>
            <pc:sldMk cId="585093642" sldId="278"/>
            <ac:spMk id="3" creationId="{AEDADA81-0899-D04A-F727-B742AB576B56}"/>
          </ac:spMkLst>
        </pc:spChg>
      </pc:sldChg>
      <pc:sldChg chg="modSp mod">
        <pc:chgData name="Alisha Silvia Mercedes Hall" userId="2d05916f-0a65-40fb-890b-3da59756b658" providerId="ADAL" clId="{3ED91026-F059-D14A-A71F-B0990B3E6C74}" dt="2023-06-14T06:51:02.377" v="535" actId="12"/>
        <pc:sldMkLst>
          <pc:docMk/>
          <pc:sldMk cId="2129161538" sldId="279"/>
        </pc:sldMkLst>
        <pc:spChg chg="mod">
          <ac:chgData name="Alisha Silvia Mercedes Hall" userId="2d05916f-0a65-40fb-890b-3da59756b658" providerId="ADAL" clId="{3ED91026-F059-D14A-A71F-B0990B3E6C74}" dt="2023-06-14T06:51:02.377" v="535" actId="12"/>
          <ac:spMkLst>
            <pc:docMk/>
            <pc:sldMk cId="2129161538" sldId="279"/>
            <ac:spMk id="3" creationId="{9DC9A1B3-7D72-3ADF-036D-0B6D3D7D4894}"/>
          </ac:spMkLst>
        </pc:spChg>
      </pc:sldChg>
      <pc:sldChg chg="modSp mod">
        <pc:chgData name="Alisha Silvia Mercedes Hall" userId="2d05916f-0a65-40fb-890b-3da59756b658" providerId="ADAL" clId="{3ED91026-F059-D14A-A71F-B0990B3E6C74}" dt="2023-06-14T06:41:28.227" v="332" actId="948"/>
        <pc:sldMkLst>
          <pc:docMk/>
          <pc:sldMk cId="4060735057" sldId="280"/>
        </pc:sldMkLst>
        <pc:spChg chg="mod">
          <ac:chgData name="Alisha Silvia Mercedes Hall" userId="2d05916f-0a65-40fb-890b-3da59756b658" providerId="ADAL" clId="{3ED91026-F059-D14A-A71F-B0990B3E6C74}" dt="2023-06-14T06:41:28.227" v="332" actId="948"/>
          <ac:spMkLst>
            <pc:docMk/>
            <pc:sldMk cId="4060735057" sldId="280"/>
            <ac:spMk id="3" creationId="{9EC3AC7E-B233-323B-4976-C988B3652803}"/>
          </ac:spMkLst>
        </pc:spChg>
      </pc:sldChg>
      <pc:sldChg chg="modSp mod">
        <pc:chgData name="Alisha Silvia Mercedes Hall" userId="2d05916f-0a65-40fb-890b-3da59756b658" providerId="ADAL" clId="{3ED91026-F059-D14A-A71F-B0990B3E6C74}" dt="2023-06-14T06:41:33.355" v="333" actId="948"/>
        <pc:sldMkLst>
          <pc:docMk/>
          <pc:sldMk cId="2146522950" sldId="281"/>
        </pc:sldMkLst>
        <pc:spChg chg="mod">
          <ac:chgData name="Alisha Silvia Mercedes Hall" userId="2d05916f-0a65-40fb-890b-3da59756b658" providerId="ADAL" clId="{3ED91026-F059-D14A-A71F-B0990B3E6C74}" dt="2023-06-14T06:41:33.355" v="333" actId="948"/>
          <ac:spMkLst>
            <pc:docMk/>
            <pc:sldMk cId="2146522950" sldId="281"/>
            <ac:spMk id="3" creationId="{7BC6D5E6-86DB-C1A1-54B6-4EFE422F3EFB}"/>
          </ac:spMkLst>
        </pc:spChg>
      </pc:sldChg>
      <pc:sldChg chg="addSp modSp mod modNotesTx">
        <pc:chgData name="Alisha Silvia Mercedes Hall" userId="2d05916f-0a65-40fb-890b-3da59756b658" providerId="ADAL" clId="{3ED91026-F059-D14A-A71F-B0990B3E6C74}" dt="2023-06-14T07:46:05.809" v="1230" actId="20577"/>
        <pc:sldMkLst>
          <pc:docMk/>
          <pc:sldMk cId="1667407127" sldId="282"/>
        </pc:sldMkLst>
        <pc:spChg chg="mod">
          <ac:chgData name="Alisha Silvia Mercedes Hall" userId="2d05916f-0a65-40fb-890b-3da59756b658" providerId="ADAL" clId="{3ED91026-F059-D14A-A71F-B0990B3E6C74}" dt="2023-06-14T07:44:58.381" v="1213" actId="20577"/>
          <ac:spMkLst>
            <pc:docMk/>
            <pc:sldMk cId="1667407127" sldId="282"/>
            <ac:spMk id="3" creationId="{28D2AE1B-08EF-0CA0-1185-01019DA8AFE8}"/>
          </ac:spMkLst>
        </pc:spChg>
        <pc:spChg chg="add mod">
          <ac:chgData name="Alisha Silvia Mercedes Hall" userId="2d05916f-0a65-40fb-890b-3da59756b658" providerId="ADAL" clId="{3ED91026-F059-D14A-A71F-B0990B3E6C74}" dt="2023-06-14T07:46:05.809" v="1230" actId="20577"/>
          <ac:spMkLst>
            <pc:docMk/>
            <pc:sldMk cId="1667407127" sldId="282"/>
            <ac:spMk id="6" creationId="{9A65DB40-2590-C368-0EB0-F2BCB3DBB8EB}"/>
          </ac:spMkLst>
        </pc:spChg>
        <pc:picChg chg="add mod">
          <ac:chgData name="Alisha Silvia Mercedes Hall" userId="2d05916f-0a65-40fb-890b-3da59756b658" providerId="ADAL" clId="{3ED91026-F059-D14A-A71F-B0990B3E6C74}" dt="2023-06-14T07:45:22.464" v="1222" actId="1036"/>
          <ac:picMkLst>
            <pc:docMk/>
            <pc:sldMk cId="1667407127" sldId="282"/>
            <ac:picMk id="4098" creationId="{2AADB717-5399-206C-0BBA-FFBAA7379D0E}"/>
          </ac:picMkLst>
        </pc:picChg>
      </pc:sldChg>
      <pc:sldChg chg="addSp delSp modSp new mod">
        <pc:chgData name="Alisha Silvia Mercedes Hall" userId="2d05916f-0a65-40fb-890b-3da59756b658" providerId="ADAL" clId="{3ED91026-F059-D14A-A71F-B0990B3E6C74}" dt="2023-06-14T06:35:40.823" v="274"/>
        <pc:sldMkLst>
          <pc:docMk/>
          <pc:sldMk cId="3552177159" sldId="284"/>
        </pc:sldMkLst>
        <pc:spChg chg="mod">
          <ac:chgData name="Alisha Silvia Mercedes Hall" userId="2d05916f-0a65-40fb-890b-3da59756b658" providerId="ADAL" clId="{3ED91026-F059-D14A-A71F-B0990B3E6C74}" dt="2023-06-14T06:35:40.823" v="274"/>
          <ac:spMkLst>
            <pc:docMk/>
            <pc:sldMk cId="3552177159" sldId="284"/>
            <ac:spMk id="2" creationId="{AC8CAFDD-C741-B641-AD30-4688EAF4D8BC}"/>
          </ac:spMkLst>
        </pc:spChg>
        <pc:spChg chg="del">
          <ac:chgData name="Alisha Silvia Mercedes Hall" userId="2d05916f-0a65-40fb-890b-3da59756b658" providerId="ADAL" clId="{3ED91026-F059-D14A-A71F-B0990B3E6C74}" dt="2023-06-14T06:35:32.912" v="273"/>
          <ac:spMkLst>
            <pc:docMk/>
            <pc:sldMk cId="3552177159" sldId="284"/>
            <ac:spMk id="3" creationId="{1D0E528D-B678-B5B1-9F7F-02D255801BC8}"/>
          </ac:spMkLst>
        </pc:spChg>
        <pc:spChg chg="add mod">
          <ac:chgData name="Alisha Silvia Mercedes Hall" userId="2d05916f-0a65-40fb-890b-3da59756b658" providerId="ADAL" clId="{3ED91026-F059-D14A-A71F-B0990B3E6C74}" dt="2023-06-14T06:35:32.912" v="273"/>
          <ac:spMkLst>
            <pc:docMk/>
            <pc:sldMk cId="3552177159" sldId="284"/>
            <ac:spMk id="6" creationId="{BFE37BB6-F2EF-6FDF-2975-3AE823E1F960}"/>
          </ac:spMkLst>
        </pc:spChg>
      </pc:sldChg>
      <pc:sldChg chg="addSp delSp modSp new del mod">
        <pc:chgData name="Alisha Silvia Mercedes Hall" userId="2d05916f-0a65-40fb-890b-3da59756b658" providerId="ADAL" clId="{3ED91026-F059-D14A-A71F-B0990B3E6C74}" dt="2023-06-14T06:37:13.326" v="297" actId="2696"/>
        <pc:sldMkLst>
          <pc:docMk/>
          <pc:sldMk cId="3140037628" sldId="285"/>
        </pc:sldMkLst>
        <pc:spChg chg="add del">
          <ac:chgData name="Alisha Silvia Mercedes Hall" userId="2d05916f-0a65-40fb-890b-3da59756b658" providerId="ADAL" clId="{3ED91026-F059-D14A-A71F-B0990B3E6C74}" dt="2023-06-14T06:36:40.528" v="283" actId="478"/>
          <ac:spMkLst>
            <pc:docMk/>
            <pc:sldMk cId="3140037628" sldId="285"/>
            <ac:spMk id="2" creationId="{FD0FB506-072A-8D4F-DBE4-B54457BB1AD2}"/>
          </ac:spMkLst>
        </pc:spChg>
        <pc:spChg chg="mod">
          <ac:chgData name="Alisha Silvia Mercedes Hall" userId="2d05916f-0a65-40fb-890b-3da59756b658" providerId="ADAL" clId="{3ED91026-F059-D14A-A71F-B0990B3E6C74}" dt="2023-06-14T06:36:08.544" v="277"/>
          <ac:spMkLst>
            <pc:docMk/>
            <pc:sldMk cId="3140037628" sldId="285"/>
            <ac:spMk id="4" creationId="{58E215A6-A152-B212-1C63-D138713AFDC9}"/>
          </ac:spMkLst>
        </pc:spChg>
        <pc:spChg chg="del">
          <ac:chgData name="Alisha Silvia Mercedes Hall" userId="2d05916f-0a65-40fb-890b-3da59756b658" providerId="ADAL" clId="{3ED91026-F059-D14A-A71F-B0990B3E6C74}" dt="2023-06-14T06:36:39.395" v="282" actId="478"/>
          <ac:spMkLst>
            <pc:docMk/>
            <pc:sldMk cId="3140037628" sldId="285"/>
            <ac:spMk id="5" creationId="{427B2AE5-C94A-DDBB-8628-7A134AC9D05B}"/>
          </ac:spMkLst>
        </pc:spChg>
        <pc:picChg chg="add del mod">
          <ac:chgData name="Alisha Silvia Mercedes Hall" userId="2d05916f-0a65-40fb-890b-3da59756b658" providerId="ADAL" clId="{3ED91026-F059-D14A-A71F-B0990B3E6C74}" dt="2023-06-14T06:36:19.768" v="279"/>
          <ac:picMkLst>
            <pc:docMk/>
            <pc:sldMk cId="3140037628" sldId="285"/>
            <ac:picMk id="7" creationId="{AC00A7B7-9C20-8B24-CB96-686ED680209C}"/>
          </ac:picMkLst>
        </pc:picChg>
        <pc:picChg chg="add mod">
          <ac:chgData name="Alisha Silvia Mercedes Hall" userId="2d05916f-0a65-40fb-890b-3da59756b658" providerId="ADAL" clId="{3ED91026-F059-D14A-A71F-B0990B3E6C74}" dt="2023-06-14T06:36:53.047" v="294" actId="1076"/>
          <ac:picMkLst>
            <pc:docMk/>
            <pc:sldMk cId="3140037628" sldId="285"/>
            <ac:picMk id="8" creationId="{4228462C-2A6A-4B78-B012-2A641AAAC27F}"/>
          </ac:picMkLst>
        </pc:picChg>
      </pc:sldChg>
      <pc:sldChg chg="add ord">
        <pc:chgData name="Alisha Silvia Mercedes Hall" userId="2d05916f-0a65-40fb-890b-3da59756b658" providerId="ADAL" clId="{3ED91026-F059-D14A-A71F-B0990B3E6C74}" dt="2023-06-14T06:37:31.279" v="301" actId="20578"/>
        <pc:sldMkLst>
          <pc:docMk/>
          <pc:sldMk cId="1644056170" sldId="286"/>
        </pc:sldMkLst>
      </pc:sldChg>
      <pc:sldChg chg="addSp delSp modSp new mod">
        <pc:chgData name="Alisha Silvia Mercedes Hall" userId="2d05916f-0a65-40fb-890b-3da59756b658" providerId="ADAL" clId="{3ED91026-F059-D14A-A71F-B0990B3E6C74}" dt="2023-06-14T06:37:33.334" v="302"/>
        <pc:sldMkLst>
          <pc:docMk/>
          <pc:sldMk cId="2565416876" sldId="287"/>
        </pc:sldMkLst>
        <pc:spChg chg="mod">
          <ac:chgData name="Alisha Silvia Mercedes Hall" userId="2d05916f-0a65-40fb-890b-3da59756b658" providerId="ADAL" clId="{3ED91026-F059-D14A-A71F-B0990B3E6C74}" dt="2023-06-14T06:37:26.844" v="300"/>
          <ac:spMkLst>
            <pc:docMk/>
            <pc:sldMk cId="2565416876" sldId="287"/>
            <ac:spMk id="2" creationId="{98E21CDA-1092-76B9-2477-DA582220D562}"/>
          </ac:spMkLst>
        </pc:spChg>
        <pc:spChg chg="del">
          <ac:chgData name="Alisha Silvia Mercedes Hall" userId="2d05916f-0a65-40fb-890b-3da59756b658" providerId="ADAL" clId="{3ED91026-F059-D14A-A71F-B0990B3E6C74}" dt="2023-06-14T06:37:33.334" v="302"/>
          <ac:spMkLst>
            <pc:docMk/>
            <pc:sldMk cId="2565416876" sldId="287"/>
            <ac:spMk id="3" creationId="{6BAA1259-A72F-FDE5-4DD2-219ADBDCB222}"/>
          </ac:spMkLst>
        </pc:spChg>
        <pc:spChg chg="mod">
          <ac:chgData name="Alisha Silvia Mercedes Hall" userId="2d05916f-0a65-40fb-890b-3da59756b658" providerId="ADAL" clId="{3ED91026-F059-D14A-A71F-B0990B3E6C74}" dt="2023-06-14T06:37:20.893" v="299"/>
          <ac:spMkLst>
            <pc:docMk/>
            <pc:sldMk cId="2565416876" sldId="287"/>
            <ac:spMk id="4" creationId="{CF8B903C-92D9-11B4-43BE-3E3776634810}"/>
          </ac:spMkLst>
        </pc:spChg>
        <pc:picChg chg="add mod">
          <ac:chgData name="Alisha Silvia Mercedes Hall" userId="2d05916f-0a65-40fb-890b-3da59756b658" providerId="ADAL" clId="{3ED91026-F059-D14A-A71F-B0990B3E6C74}" dt="2023-06-14T06:37:33.334" v="302"/>
          <ac:picMkLst>
            <pc:docMk/>
            <pc:sldMk cId="2565416876" sldId="287"/>
            <ac:picMk id="7" creationId="{1DBCE3BB-DED4-E99B-A521-B77ABE68CC7D}"/>
          </ac:picMkLst>
        </pc:picChg>
      </pc:sldChg>
      <pc:sldChg chg="addSp delSp modSp new del mod">
        <pc:chgData name="Alisha Silvia Mercedes Hall" userId="2d05916f-0a65-40fb-890b-3da59756b658" providerId="ADAL" clId="{3ED91026-F059-D14A-A71F-B0990B3E6C74}" dt="2023-06-14T06:38:01.509" v="307" actId="2696"/>
        <pc:sldMkLst>
          <pc:docMk/>
          <pc:sldMk cId="316523865" sldId="288"/>
        </pc:sldMkLst>
        <pc:spChg chg="del">
          <ac:chgData name="Alisha Silvia Mercedes Hall" userId="2d05916f-0a65-40fb-890b-3da59756b658" providerId="ADAL" clId="{3ED91026-F059-D14A-A71F-B0990B3E6C74}" dt="2023-06-14T06:37:53.429" v="305" actId="478"/>
          <ac:spMkLst>
            <pc:docMk/>
            <pc:sldMk cId="316523865" sldId="288"/>
            <ac:spMk id="2" creationId="{A2DF1B07-7C66-B97D-5CFF-F7A5D2986999}"/>
          </ac:spMkLst>
        </pc:spChg>
        <pc:spChg chg="del">
          <ac:chgData name="Alisha Silvia Mercedes Hall" userId="2d05916f-0a65-40fb-890b-3da59756b658" providerId="ADAL" clId="{3ED91026-F059-D14A-A71F-B0990B3E6C74}" dt="2023-06-14T06:37:53.429" v="305" actId="478"/>
          <ac:spMkLst>
            <pc:docMk/>
            <pc:sldMk cId="316523865" sldId="288"/>
            <ac:spMk id="3" creationId="{4BE733A5-314B-CA40-90D6-54F2354A9A98}"/>
          </ac:spMkLst>
        </pc:spChg>
        <pc:spChg chg="add mod">
          <ac:chgData name="Alisha Silvia Mercedes Hall" userId="2d05916f-0a65-40fb-890b-3da59756b658" providerId="ADAL" clId="{3ED91026-F059-D14A-A71F-B0990B3E6C74}" dt="2023-06-14T06:37:53.717" v="306"/>
          <ac:spMkLst>
            <pc:docMk/>
            <pc:sldMk cId="316523865" sldId="288"/>
            <ac:spMk id="6" creationId="{ECB16750-45E1-B400-6FCC-6ACCEAC1CB5A}"/>
          </ac:spMkLst>
        </pc:spChg>
        <pc:spChg chg="add mod">
          <ac:chgData name="Alisha Silvia Mercedes Hall" userId="2d05916f-0a65-40fb-890b-3da59756b658" providerId="ADAL" clId="{3ED91026-F059-D14A-A71F-B0990B3E6C74}" dt="2023-06-14T06:37:53.717" v="306"/>
          <ac:spMkLst>
            <pc:docMk/>
            <pc:sldMk cId="316523865" sldId="288"/>
            <ac:spMk id="7" creationId="{29C36188-90AE-1F14-AE5E-E852C025BC93}"/>
          </ac:spMkLst>
        </pc:spChg>
      </pc:sldChg>
      <pc:sldChg chg="modSp new mod">
        <pc:chgData name="Alisha Silvia Mercedes Hall" userId="2d05916f-0a65-40fb-890b-3da59756b658" providerId="ADAL" clId="{3ED91026-F059-D14A-A71F-B0990B3E6C74}" dt="2023-06-14T06:38:53.964" v="312" actId="20577"/>
        <pc:sldMkLst>
          <pc:docMk/>
          <pc:sldMk cId="731569824" sldId="288"/>
        </pc:sldMkLst>
        <pc:spChg chg="mod">
          <ac:chgData name="Alisha Silvia Mercedes Hall" userId="2d05916f-0a65-40fb-890b-3da59756b658" providerId="ADAL" clId="{3ED91026-F059-D14A-A71F-B0990B3E6C74}" dt="2023-06-14T06:38:46.547" v="310"/>
          <ac:spMkLst>
            <pc:docMk/>
            <pc:sldMk cId="731569824" sldId="288"/>
            <ac:spMk id="2" creationId="{037091D3-9AE2-7C74-2884-7EAC38BB4F40}"/>
          </ac:spMkLst>
        </pc:spChg>
        <pc:spChg chg="mod">
          <ac:chgData name="Alisha Silvia Mercedes Hall" userId="2d05916f-0a65-40fb-890b-3da59756b658" providerId="ADAL" clId="{3ED91026-F059-D14A-A71F-B0990B3E6C74}" dt="2023-06-14T06:38:53.964" v="312" actId="20577"/>
          <ac:spMkLst>
            <pc:docMk/>
            <pc:sldMk cId="731569824" sldId="288"/>
            <ac:spMk id="3" creationId="{6C762CB2-C16E-8095-9D10-4CFE6B99976B}"/>
          </ac:spMkLst>
        </pc:spChg>
      </pc:sldChg>
      <pc:sldChg chg="addSp delSp modSp new del mod">
        <pc:chgData name="Alisha Silvia Mercedes Hall" userId="2d05916f-0a65-40fb-890b-3da59756b658" providerId="ADAL" clId="{3ED91026-F059-D14A-A71F-B0990B3E6C74}" dt="2023-06-14T06:44:08.074" v="378" actId="2696"/>
        <pc:sldMkLst>
          <pc:docMk/>
          <pc:sldMk cId="608731759" sldId="289"/>
        </pc:sldMkLst>
        <pc:spChg chg="mod">
          <ac:chgData name="Alisha Silvia Mercedes Hall" userId="2d05916f-0a65-40fb-890b-3da59756b658" providerId="ADAL" clId="{3ED91026-F059-D14A-A71F-B0990B3E6C74}" dt="2023-06-14T06:43:55.802" v="377"/>
          <ac:spMkLst>
            <pc:docMk/>
            <pc:sldMk cId="608731759" sldId="289"/>
            <ac:spMk id="2" creationId="{2A0463AE-29DC-948E-CBA2-6B64EF0E3D87}"/>
          </ac:spMkLst>
        </pc:spChg>
        <pc:spChg chg="del">
          <ac:chgData name="Alisha Silvia Mercedes Hall" userId="2d05916f-0a65-40fb-890b-3da59756b658" providerId="ADAL" clId="{3ED91026-F059-D14A-A71F-B0990B3E6C74}" dt="2023-06-14T06:42:23.609" v="339" actId="478"/>
          <ac:spMkLst>
            <pc:docMk/>
            <pc:sldMk cId="608731759" sldId="289"/>
            <ac:spMk id="3" creationId="{196EBD8F-B5E8-8D7A-C21F-E9BCDFD24B45}"/>
          </ac:spMkLst>
        </pc:spChg>
        <pc:spChg chg="mod">
          <ac:chgData name="Alisha Silvia Mercedes Hall" userId="2d05916f-0a65-40fb-890b-3da59756b658" providerId="ADAL" clId="{3ED91026-F059-D14A-A71F-B0990B3E6C74}" dt="2023-06-14T06:43:55.802" v="377"/>
          <ac:spMkLst>
            <pc:docMk/>
            <pc:sldMk cId="608731759" sldId="289"/>
            <ac:spMk id="4" creationId="{161FE361-04AD-CA69-422F-6A382C882B30}"/>
          </ac:spMkLst>
        </pc:spChg>
        <pc:spChg chg="mod">
          <ac:chgData name="Alisha Silvia Mercedes Hall" userId="2d05916f-0a65-40fb-890b-3da59756b658" providerId="ADAL" clId="{3ED91026-F059-D14A-A71F-B0990B3E6C74}" dt="2023-06-14T06:43:55.802" v="377"/>
          <ac:spMkLst>
            <pc:docMk/>
            <pc:sldMk cId="608731759" sldId="289"/>
            <ac:spMk id="5" creationId="{ED23494A-6577-A332-4E1E-D1C48229880A}"/>
          </ac:spMkLst>
        </pc:spChg>
        <pc:spChg chg="add del">
          <ac:chgData name="Alisha Silvia Mercedes Hall" userId="2d05916f-0a65-40fb-890b-3da59756b658" providerId="ADAL" clId="{3ED91026-F059-D14A-A71F-B0990B3E6C74}" dt="2023-06-14T06:41:59.872" v="336" actId="22"/>
          <ac:spMkLst>
            <pc:docMk/>
            <pc:sldMk cId="608731759" sldId="289"/>
            <ac:spMk id="7" creationId="{D2CCB0D9-E3B2-53E7-2C03-9DD1C009DA90}"/>
          </ac:spMkLst>
        </pc:spChg>
        <pc:spChg chg="add mod">
          <ac:chgData name="Alisha Silvia Mercedes Hall" userId="2d05916f-0a65-40fb-890b-3da59756b658" providerId="ADAL" clId="{3ED91026-F059-D14A-A71F-B0990B3E6C74}" dt="2023-06-14T06:42:19.944" v="338"/>
          <ac:spMkLst>
            <pc:docMk/>
            <pc:sldMk cId="608731759" sldId="289"/>
            <ac:spMk id="8" creationId="{16498231-1FE9-56D2-B31A-03A99AE928EC}"/>
          </ac:spMkLst>
        </pc:spChg>
        <pc:spChg chg="add mod">
          <ac:chgData name="Alisha Silvia Mercedes Hall" userId="2d05916f-0a65-40fb-890b-3da59756b658" providerId="ADAL" clId="{3ED91026-F059-D14A-A71F-B0990B3E6C74}" dt="2023-06-14T06:42:19.944" v="338"/>
          <ac:spMkLst>
            <pc:docMk/>
            <pc:sldMk cId="608731759" sldId="289"/>
            <ac:spMk id="9" creationId="{603C4DE3-F0F5-8629-940D-51F49D921C9E}"/>
          </ac:spMkLst>
        </pc:spChg>
        <pc:spChg chg="add mod">
          <ac:chgData name="Alisha Silvia Mercedes Hall" userId="2d05916f-0a65-40fb-890b-3da59756b658" providerId="ADAL" clId="{3ED91026-F059-D14A-A71F-B0990B3E6C74}" dt="2023-06-14T06:42:19.944" v="338"/>
          <ac:spMkLst>
            <pc:docMk/>
            <pc:sldMk cId="608731759" sldId="289"/>
            <ac:spMk id="10" creationId="{67B092FC-C6EE-A43F-8360-F2E1CD3968F2}"/>
          </ac:spMkLst>
        </pc:spChg>
        <pc:picChg chg="add mod">
          <ac:chgData name="Alisha Silvia Mercedes Hall" userId="2d05916f-0a65-40fb-890b-3da59756b658" providerId="ADAL" clId="{3ED91026-F059-D14A-A71F-B0990B3E6C74}" dt="2023-06-14T06:42:19.944" v="338"/>
          <ac:picMkLst>
            <pc:docMk/>
            <pc:sldMk cId="608731759" sldId="289"/>
            <ac:picMk id="11" creationId="{343EC9DE-FDB2-AF7C-CB6C-60E495E0C00A}"/>
          </ac:picMkLst>
        </pc:picChg>
        <pc:picChg chg="add mod">
          <ac:chgData name="Alisha Silvia Mercedes Hall" userId="2d05916f-0a65-40fb-890b-3da59756b658" providerId="ADAL" clId="{3ED91026-F059-D14A-A71F-B0990B3E6C74}" dt="2023-06-14T06:42:19.944" v="338"/>
          <ac:picMkLst>
            <pc:docMk/>
            <pc:sldMk cId="608731759" sldId="289"/>
            <ac:picMk id="12" creationId="{8F5D4BA0-1181-F38B-4A44-21EC39F5CDE0}"/>
          </ac:picMkLst>
        </pc:picChg>
      </pc:sldChg>
      <pc:sldChg chg="modSp new mod">
        <pc:chgData name="Alisha Silvia Mercedes Hall" userId="2d05916f-0a65-40fb-890b-3da59756b658" providerId="ADAL" clId="{3ED91026-F059-D14A-A71F-B0990B3E6C74}" dt="2023-06-14T06:50:03.571" v="532" actId="20577"/>
        <pc:sldMkLst>
          <pc:docMk/>
          <pc:sldMk cId="4217610597" sldId="290"/>
        </pc:sldMkLst>
        <pc:spChg chg="mod">
          <ac:chgData name="Alisha Silvia Mercedes Hall" userId="2d05916f-0a65-40fb-890b-3da59756b658" providerId="ADAL" clId="{3ED91026-F059-D14A-A71F-B0990B3E6C74}" dt="2023-06-14T06:42:41.987" v="362" actId="20577"/>
          <ac:spMkLst>
            <pc:docMk/>
            <pc:sldMk cId="4217610597" sldId="290"/>
            <ac:spMk id="2" creationId="{F7757A71-DC40-9F73-E575-9F977E68A544}"/>
          </ac:spMkLst>
        </pc:spChg>
        <pc:spChg chg="mod">
          <ac:chgData name="Alisha Silvia Mercedes Hall" userId="2d05916f-0a65-40fb-890b-3da59756b658" providerId="ADAL" clId="{3ED91026-F059-D14A-A71F-B0990B3E6C74}" dt="2023-06-14T06:50:03.571" v="532" actId="20577"/>
          <ac:spMkLst>
            <pc:docMk/>
            <pc:sldMk cId="4217610597" sldId="290"/>
            <ac:spMk id="3" creationId="{AFE9E3F5-7BB8-E880-E4A9-1BF371F29779}"/>
          </ac:spMkLst>
        </pc:spChg>
      </pc:sldChg>
      <pc:sldChg chg="addSp delSp modSp new mod">
        <pc:chgData name="Alisha Silvia Mercedes Hall" userId="2d05916f-0a65-40fb-890b-3da59756b658" providerId="ADAL" clId="{3ED91026-F059-D14A-A71F-B0990B3E6C74}" dt="2023-06-14T06:49:22.801" v="469" actId="732"/>
        <pc:sldMkLst>
          <pc:docMk/>
          <pc:sldMk cId="83666501" sldId="291"/>
        </pc:sldMkLst>
        <pc:spChg chg="mod">
          <ac:chgData name="Alisha Silvia Mercedes Hall" userId="2d05916f-0a65-40fb-890b-3da59756b658" providerId="ADAL" clId="{3ED91026-F059-D14A-A71F-B0990B3E6C74}" dt="2023-06-14T06:45:18.909" v="390" actId="404"/>
          <ac:spMkLst>
            <pc:docMk/>
            <pc:sldMk cId="83666501" sldId="291"/>
            <ac:spMk id="2" creationId="{7E4372CD-6E96-D519-FED8-ED158F208DDB}"/>
          </ac:spMkLst>
        </pc:spChg>
        <pc:spChg chg="del">
          <ac:chgData name="Alisha Silvia Mercedes Hall" userId="2d05916f-0a65-40fb-890b-3da59756b658" providerId="ADAL" clId="{3ED91026-F059-D14A-A71F-B0990B3E6C74}" dt="2023-06-14T06:45:38.358" v="391" actId="478"/>
          <ac:spMkLst>
            <pc:docMk/>
            <pc:sldMk cId="83666501" sldId="291"/>
            <ac:spMk id="3" creationId="{A6FAF1BD-EB27-1EB8-66D2-0F5352F03622}"/>
          </ac:spMkLst>
        </pc:spChg>
        <pc:spChg chg="mod">
          <ac:chgData name="Alisha Silvia Mercedes Hall" userId="2d05916f-0a65-40fb-890b-3da59756b658" providerId="ADAL" clId="{3ED91026-F059-D14A-A71F-B0990B3E6C74}" dt="2023-06-14T06:45:12.513" v="389"/>
          <ac:spMkLst>
            <pc:docMk/>
            <pc:sldMk cId="83666501" sldId="291"/>
            <ac:spMk id="7" creationId="{00BD9F4D-5875-BCA5-86C2-C4D39C582E05}"/>
          </ac:spMkLst>
        </pc:spChg>
        <pc:spChg chg="mod">
          <ac:chgData name="Alisha Silvia Mercedes Hall" userId="2d05916f-0a65-40fb-890b-3da59756b658" providerId="ADAL" clId="{3ED91026-F059-D14A-A71F-B0990B3E6C74}" dt="2023-06-14T06:45:12.513" v="389"/>
          <ac:spMkLst>
            <pc:docMk/>
            <pc:sldMk cId="83666501" sldId="291"/>
            <ac:spMk id="8" creationId="{2F573862-BB0B-5579-4792-0F756F5807CC}"/>
          </ac:spMkLst>
        </pc:spChg>
        <pc:spChg chg="add mod">
          <ac:chgData name="Alisha Silvia Mercedes Hall" userId="2d05916f-0a65-40fb-890b-3da59756b658" providerId="ADAL" clId="{3ED91026-F059-D14A-A71F-B0990B3E6C74}" dt="2023-06-14T06:45:38.558" v="392"/>
          <ac:spMkLst>
            <pc:docMk/>
            <pc:sldMk cId="83666501" sldId="291"/>
            <ac:spMk id="10" creationId="{ED739C5C-D6C2-6E9D-E05C-B9388EC4B4DC}"/>
          </ac:spMkLst>
        </pc:spChg>
        <pc:spChg chg="add mod">
          <ac:chgData name="Alisha Silvia Mercedes Hall" userId="2d05916f-0a65-40fb-890b-3da59756b658" providerId="ADAL" clId="{3ED91026-F059-D14A-A71F-B0990B3E6C74}" dt="2023-06-14T06:45:38.558" v="392"/>
          <ac:spMkLst>
            <pc:docMk/>
            <pc:sldMk cId="83666501" sldId="291"/>
            <ac:spMk id="11" creationId="{2CB0C45F-D41D-48C4-BCDC-B5798B6D5D06}"/>
          </ac:spMkLst>
        </pc:spChg>
        <pc:spChg chg="add mod">
          <ac:chgData name="Alisha Silvia Mercedes Hall" userId="2d05916f-0a65-40fb-890b-3da59756b658" providerId="ADAL" clId="{3ED91026-F059-D14A-A71F-B0990B3E6C74}" dt="2023-06-14T06:45:38.558" v="392"/>
          <ac:spMkLst>
            <pc:docMk/>
            <pc:sldMk cId="83666501" sldId="291"/>
            <ac:spMk id="12" creationId="{70943127-0859-5150-C752-7D551141212B}"/>
          </ac:spMkLst>
        </pc:spChg>
        <pc:grpChg chg="add mod">
          <ac:chgData name="Alisha Silvia Mercedes Hall" userId="2d05916f-0a65-40fb-890b-3da59756b658" providerId="ADAL" clId="{3ED91026-F059-D14A-A71F-B0990B3E6C74}" dt="2023-06-14T06:49:03.758" v="468" actId="1035"/>
          <ac:grpSpMkLst>
            <pc:docMk/>
            <pc:sldMk cId="83666501" sldId="291"/>
            <ac:grpSpMk id="6" creationId="{4A3F541F-F1D6-5878-6257-3770C5F54430}"/>
          </ac:grpSpMkLst>
        </pc:grpChg>
        <pc:picChg chg="mod">
          <ac:chgData name="Alisha Silvia Mercedes Hall" userId="2d05916f-0a65-40fb-890b-3da59756b658" providerId="ADAL" clId="{3ED91026-F059-D14A-A71F-B0990B3E6C74}" dt="2023-06-14T06:45:12.513" v="389"/>
          <ac:picMkLst>
            <pc:docMk/>
            <pc:sldMk cId="83666501" sldId="291"/>
            <ac:picMk id="9" creationId="{00F4307E-AF3A-EFDD-AC4F-91441BE76630}"/>
          </ac:picMkLst>
        </pc:picChg>
        <pc:picChg chg="add mod">
          <ac:chgData name="Alisha Silvia Mercedes Hall" userId="2d05916f-0a65-40fb-890b-3da59756b658" providerId="ADAL" clId="{3ED91026-F059-D14A-A71F-B0990B3E6C74}" dt="2023-06-14T06:45:38.558" v="392"/>
          <ac:picMkLst>
            <pc:docMk/>
            <pc:sldMk cId="83666501" sldId="291"/>
            <ac:picMk id="13" creationId="{83ED6C26-DBE7-48A8-2225-D07E8F3154F4}"/>
          </ac:picMkLst>
        </pc:picChg>
        <pc:picChg chg="add mod">
          <ac:chgData name="Alisha Silvia Mercedes Hall" userId="2d05916f-0a65-40fb-890b-3da59756b658" providerId="ADAL" clId="{3ED91026-F059-D14A-A71F-B0990B3E6C74}" dt="2023-06-14T06:45:38.558" v="392"/>
          <ac:picMkLst>
            <pc:docMk/>
            <pc:sldMk cId="83666501" sldId="291"/>
            <ac:picMk id="14" creationId="{FA310388-C9C7-E7A7-BE19-F021436AA2FE}"/>
          </ac:picMkLst>
        </pc:picChg>
        <pc:picChg chg="add del mod">
          <ac:chgData name="Alisha Silvia Mercedes Hall" userId="2d05916f-0a65-40fb-890b-3da59756b658" providerId="ADAL" clId="{3ED91026-F059-D14A-A71F-B0990B3E6C74}" dt="2023-06-14T06:48:07.545" v="445" actId="478"/>
          <ac:picMkLst>
            <pc:docMk/>
            <pc:sldMk cId="83666501" sldId="291"/>
            <ac:picMk id="16" creationId="{2428398B-7EE9-2F29-F77D-9D85721A7814}"/>
          </ac:picMkLst>
        </pc:picChg>
        <pc:picChg chg="add mod">
          <ac:chgData name="Alisha Silvia Mercedes Hall" userId="2d05916f-0a65-40fb-890b-3da59756b658" providerId="ADAL" clId="{3ED91026-F059-D14A-A71F-B0990B3E6C74}" dt="2023-06-14T06:48:44.447" v="451" actId="1076"/>
          <ac:picMkLst>
            <pc:docMk/>
            <pc:sldMk cId="83666501" sldId="291"/>
            <ac:picMk id="18" creationId="{C25335BF-74CB-079A-E06F-493F5EA94021}"/>
          </ac:picMkLst>
        </pc:picChg>
        <pc:picChg chg="add mod modCrop">
          <ac:chgData name="Alisha Silvia Mercedes Hall" userId="2d05916f-0a65-40fb-890b-3da59756b658" providerId="ADAL" clId="{3ED91026-F059-D14A-A71F-B0990B3E6C74}" dt="2023-06-14T06:49:22.801" v="469" actId="732"/>
          <ac:picMkLst>
            <pc:docMk/>
            <pc:sldMk cId="83666501" sldId="291"/>
            <ac:picMk id="20" creationId="{8BAD46B9-0059-77FB-0C39-BC459098C096}"/>
          </ac:picMkLst>
        </pc:picChg>
      </pc:sldChg>
      <pc:sldChg chg="modSp new mod">
        <pc:chgData name="Alisha Silvia Mercedes Hall" userId="2d05916f-0a65-40fb-890b-3da59756b658" providerId="ADAL" clId="{3ED91026-F059-D14A-A71F-B0990B3E6C74}" dt="2023-06-14T06:47:12.323" v="436" actId="948"/>
        <pc:sldMkLst>
          <pc:docMk/>
          <pc:sldMk cId="2285511719" sldId="292"/>
        </pc:sldMkLst>
        <pc:spChg chg="mod">
          <ac:chgData name="Alisha Silvia Mercedes Hall" userId="2d05916f-0a65-40fb-890b-3da59756b658" providerId="ADAL" clId="{3ED91026-F059-D14A-A71F-B0990B3E6C74}" dt="2023-06-14T06:46:18.431" v="428" actId="20577"/>
          <ac:spMkLst>
            <pc:docMk/>
            <pc:sldMk cId="2285511719" sldId="292"/>
            <ac:spMk id="2" creationId="{36685E3F-30AF-A952-9DB5-9B15E1F581EC}"/>
          </ac:spMkLst>
        </pc:spChg>
        <pc:spChg chg="mod">
          <ac:chgData name="Alisha Silvia Mercedes Hall" userId="2d05916f-0a65-40fb-890b-3da59756b658" providerId="ADAL" clId="{3ED91026-F059-D14A-A71F-B0990B3E6C74}" dt="2023-06-14T06:47:12.323" v="436" actId="948"/>
          <ac:spMkLst>
            <pc:docMk/>
            <pc:sldMk cId="2285511719" sldId="292"/>
            <ac:spMk id="3" creationId="{11E9ED43-1AEF-80B9-E9B0-2EB695DD9D65}"/>
          </ac:spMkLst>
        </pc:spChg>
      </pc:sldChg>
      <pc:sldChg chg="addSp delSp modSp new mod">
        <pc:chgData name="Alisha Silvia Mercedes Hall" userId="2d05916f-0a65-40fb-890b-3da59756b658" providerId="ADAL" clId="{3ED91026-F059-D14A-A71F-B0990B3E6C74}" dt="2023-06-14T07:24:19.970" v="782" actId="404"/>
        <pc:sldMkLst>
          <pc:docMk/>
          <pc:sldMk cId="3218549425" sldId="293"/>
        </pc:sldMkLst>
        <pc:spChg chg="mod">
          <ac:chgData name="Alisha Silvia Mercedes Hall" userId="2d05916f-0a65-40fb-890b-3da59756b658" providerId="ADAL" clId="{3ED91026-F059-D14A-A71F-B0990B3E6C74}" dt="2023-06-14T07:09:13.321" v="608" actId="20577"/>
          <ac:spMkLst>
            <pc:docMk/>
            <pc:sldMk cId="3218549425" sldId="293"/>
            <ac:spMk id="2" creationId="{B1CEEEA0-4F43-B65C-FA5F-8C8DCECB1F7E}"/>
          </ac:spMkLst>
        </pc:spChg>
        <pc:spChg chg="del">
          <ac:chgData name="Alisha Silvia Mercedes Hall" userId="2d05916f-0a65-40fb-890b-3da59756b658" providerId="ADAL" clId="{3ED91026-F059-D14A-A71F-B0990B3E6C74}" dt="2023-06-14T07:09:21.913" v="609"/>
          <ac:spMkLst>
            <pc:docMk/>
            <pc:sldMk cId="3218549425" sldId="293"/>
            <ac:spMk id="3" creationId="{E1DC664F-7F82-6ECE-6ED9-BB2EDB30F86E}"/>
          </ac:spMkLst>
        </pc:spChg>
        <pc:spChg chg="add mod">
          <ac:chgData name="Alisha Silvia Mercedes Hall" userId="2d05916f-0a65-40fb-890b-3da59756b658" providerId="ADAL" clId="{3ED91026-F059-D14A-A71F-B0990B3E6C74}" dt="2023-06-14T07:24:19.970" v="782" actId="404"/>
          <ac:spMkLst>
            <pc:docMk/>
            <pc:sldMk cId="3218549425" sldId="293"/>
            <ac:spMk id="6" creationId="{FF3D6F29-AD7C-DED8-B629-07A35F26B3A3}"/>
          </ac:spMkLst>
        </pc:spChg>
        <pc:picChg chg="add mod">
          <ac:chgData name="Alisha Silvia Mercedes Hall" userId="2d05916f-0a65-40fb-890b-3da59756b658" providerId="ADAL" clId="{3ED91026-F059-D14A-A71F-B0990B3E6C74}" dt="2023-06-14T07:10:11.314" v="614" actId="1076"/>
          <ac:picMkLst>
            <pc:docMk/>
            <pc:sldMk cId="3218549425" sldId="293"/>
            <ac:picMk id="2050" creationId="{36B4C469-8E27-752A-F6B9-E1C9D8B1302F}"/>
          </ac:picMkLst>
        </pc:picChg>
      </pc:sldChg>
      <pc:sldChg chg="modSp mod">
        <pc:chgData name="Alisha Silvia Mercedes Hall" userId="2d05916f-0a65-40fb-890b-3da59756b658" providerId="ADAL" clId="{3ED91026-F059-D14A-A71F-B0990B3E6C74}" dt="2023-06-26T09:21:32.140" v="1252" actId="403"/>
        <pc:sldMkLst>
          <pc:docMk/>
          <pc:sldMk cId="1238477741" sldId="298"/>
        </pc:sldMkLst>
        <pc:spChg chg="mod">
          <ac:chgData name="Alisha Silvia Mercedes Hall" userId="2d05916f-0a65-40fb-890b-3da59756b658" providerId="ADAL" clId="{3ED91026-F059-D14A-A71F-B0990B3E6C74}" dt="2023-06-26T09:21:32.140" v="1252" actId="403"/>
          <ac:spMkLst>
            <pc:docMk/>
            <pc:sldMk cId="1238477741" sldId="298"/>
            <ac:spMk id="7" creationId="{7E143504-8DAE-715D-776F-9E17F271879B}"/>
          </ac:spMkLst>
        </pc:spChg>
      </pc:sldChg>
      <pc:sldMasterChg chg="addSp delSp modSp mod modTransition modSldLayout">
        <pc:chgData name="Alisha Silvia Mercedes Hall" userId="2d05916f-0a65-40fb-890b-3da59756b658" providerId="ADAL" clId="{3ED91026-F059-D14A-A71F-B0990B3E6C74}" dt="2023-06-14T06:38:14.304" v="308" actId="478"/>
        <pc:sldMasterMkLst>
          <pc:docMk/>
          <pc:sldMasterMk cId="3959746906" sldId="2147483660"/>
        </pc:sldMasterMkLst>
        <pc:spChg chg="del mod">
          <ac:chgData name="Alisha Silvia Mercedes Hall" userId="2d05916f-0a65-40fb-890b-3da59756b658" providerId="ADAL" clId="{3ED91026-F059-D14A-A71F-B0990B3E6C74}" dt="2023-06-13T11:21:55.445" v="37"/>
          <ac:spMkLst>
            <pc:docMk/>
            <pc:sldMasterMk cId="3959746906" sldId="2147483660"/>
            <ac:spMk id="4" creationId="{00000000-0000-0000-0000-000000000000}"/>
          </ac:spMkLst>
        </pc:spChg>
        <pc:spChg chg="add mod">
          <ac:chgData name="Alisha Silvia Mercedes Hall" userId="2d05916f-0a65-40fb-890b-3da59756b658" providerId="ADAL" clId="{3ED91026-F059-D14A-A71F-B0990B3E6C74}" dt="2023-06-13T11:22:51.288" v="61" actId="20577"/>
          <ac:spMkLst>
            <pc:docMk/>
            <pc:sldMasterMk cId="3959746906" sldId="2147483660"/>
            <ac:spMk id="5" creationId="{DA0ABA68-6E29-0BEF-B01C-F99ECFE26DB3}"/>
          </ac:spMkLst>
        </pc:spChg>
        <pc:sldLayoutChg chg="addSp delSp modSp mod modTransition">
          <pc:chgData name="Alisha Silvia Mercedes Hall" userId="2d05916f-0a65-40fb-890b-3da59756b658" providerId="ADAL" clId="{3ED91026-F059-D14A-A71F-B0990B3E6C74}" dt="2023-06-14T06:38:14.304" v="308" actId="478"/>
          <pc:sldLayoutMkLst>
            <pc:docMk/>
            <pc:sldMasterMk cId="3959746906" sldId="2147483660"/>
            <pc:sldLayoutMk cId="3518393767" sldId="2147483661"/>
          </pc:sldLayoutMkLst>
          <pc:spChg chg="del mod">
            <ac:chgData name="Alisha Silvia Mercedes Hall" userId="2d05916f-0a65-40fb-890b-3da59756b658" providerId="ADAL" clId="{3ED91026-F059-D14A-A71F-B0990B3E6C74}" dt="2023-06-13T11:22:00.669" v="38" actId="478"/>
            <ac:spMkLst>
              <pc:docMk/>
              <pc:sldMasterMk cId="3959746906" sldId="2147483660"/>
              <pc:sldLayoutMk cId="3518393767" sldId="2147483661"/>
              <ac:spMk id="4" creationId="{00000000-0000-0000-0000-000000000000}"/>
            </ac:spMkLst>
          </pc:spChg>
          <pc:spChg chg="add del mod">
            <ac:chgData name="Alisha Silvia Mercedes Hall" userId="2d05916f-0a65-40fb-890b-3da59756b658" providerId="ADAL" clId="{3ED91026-F059-D14A-A71F-B0990B3E6C74}" dt="2023-06-14T06:38:14.304" v="308" actId="478"/>
            <ac:spMkLst>
              <pc:docMk/>
              <pc:sldMasterMk cId="3959746906" sldId="2147483660"/>
              <pc:sldLayoutMk cId="3518393767" sldId="2147483661"/>
              <ac:spMk id="5" creationId="{1EC03232-220E-B46C-F89A-19AFA58BF9E5}"/>
            </ac:spMkLst>
          </pc:spChg>
        </pc:sldLayoutChg>
        <pc:sldLayoutChg chg="addSp delSp modSp mod modTransition">
          <pc:chgData name="Alisha Silvia Mercedes Hall" userId="2d05916f-0a65-40fb-890b-3da59756b658" providerId="ADAL" clId="{3ED91026-F059-D14A-A71F-B0990B3E6C74}" dt="2023-06-13T11:23:25.192" v="63"/>
          <pc:sldLayoutMkLst>
            <pc:docMk/>
            <pc:sldMasterMk cId="3959746906" sldId="2147483660"/>
            <pc:sldLayoutMk cId="460126034" sldId="2147483662"/>
          </pc:sldLayoutMkLst>
          <pc:spChg chg="del mod">
            <ac:chgData name="Alisha Silvia Mercedes Hall" userId="2d05916f-0a65-40fb-890b-3da59756b658" providerId="ADAL" clId="{3ED91026-F059-D14A-A71F-B0990B3E6C74}" dt="2023-06-13T11:22:03.925" v="39" actId="478"/>
            <ac:spMkLst>
              <pc:docMk/>
              <pc:sldMasterMk cId="3959746906" sldId="2147483660"/>
              <pc:sldLayoutMk cId="460126034" sldId="2147483662"/>
              <ac:spMk id="4" creationId="{00000000-0000-0000-0000-000000000000}"/>
            </ac:spMkLst>
          </pc:spChg>
          <pc:spChg chg="add mod">
            <ac:chgData name="Alisha Silvia Mercedes Hall" userId="2d05916f-0a65-40fb-890b-3da59756b658" providerId="ADAL" clId="{3ED91026-F059-D14A-A71F-B0990B3E6C74}" dt="2023-06-13T11:23:25.192" v="63"/>
            <ac:spMkLst>
              <pc:docMk/>
              <pc:sldMasterMk cId="3959746906" sldId="2147483660"/>
              <pc:sldLayoutMk cId="460126034" sldId="2147483662"/>
              <ac:spMk id="5" creationId="{0C6818C2-F4FD-F93F-76FB-11EAEC5CF6E6}"/>
            </ac:spMkLst>
          </pc:spChg>
        </pc:sldLayoutChg>
        <pc:sldLayoutChg chg="addSp delSp modSp mod modTransition">
          <pc:chgData name="Alisha Silvia Mercedes Hall" userId="2d05916f-0a65-40fb-890b-3da59756b658" providerId="ADAL" clId="{3ED91026-F059-D14A-A71F-B0990B3E6C74}" dt="2023-06-13T11:23:26.035" v="64"/>
          <pc:sldLayoutMkLst>
            <pc:docMk/>
            <pc:sldMasterMk cId="3959746906" sldId="2147483660"/>
            <pc:sldLayoutMk cId="1786179495" sldId="2147483663"/>
          </pc:sldLayoutMkLst>
          <pc:spChg chg="del mod">
            <ac:chgData name="Alisha Silvia Mercedes Hall" userId="2d05916f-0a65-40fb-890b-3da59756b658" providerId="ADAL" clId="{3ED91026-F059-D14A-A71F-B0990B3E6C74}" dt="2023-06-13T11:22:05.739" v="40" actId="478"/>
            <ac:spMkLst>
              <pc:docMk/>
              <pc:sldMasterMk cId="3959746906" sldId="2147483660"/>
              <pc:sldLayoutMk cId="1786179495" sldId="2147483663"/>
              <ac:spMk id="4" creationId="{00000000-0000-0000-0000-000000000000}"/>
            </ac:spMkLst>
          </pc:spChg>
          <pc:spChg chg="add mod">
            <ac:chgData name="Alisha Silvia Mercedes Hall" userId="2d05916f-0a65-40fb-890b-3da59756b658" providerId="ADAL" clId="{3ED91026-F059-D14A-A71F-B0990B3E6C74}" dt="2023-06-13T11:23:26.035" v="64"/>
            <ac:spMkLst>
              <pc:docMk/>
              <pc:sldMasterMk cId="3959746906" sldId="2147483660"/>
              <pc:sldLayoutMk cId="1786179495" sldId="2147483663"/>
              <ac:spMk id="5" creationId="{AC750CF9-3E95-441E-56BC-6771DAED28E4}"/>
            </ac:spMkLst>
          </pc:spChg>
        </pc:sldLayoutChg>
        <pc:sldLayoutChg chg="addSp delSp modSp mod modTransition">
          <pc:chgData name="Alisha Silvia Mercedes Hall" userId="2d05916f-0a65-40fb-890b-3da59756b658" providerId="ADAL" clId="{3ED91026-F059-D14A-A71F-B0990B3E6C74}" dt="2023-06-13T11:23:26.720" v="65"/>
          <pc:sldLayoutMkLst>
            <pc:docMk/>
            <pc:sldMasterMk cId="3959746906" sldId="2147483660"/>
            <pc:sldLayoutMk cId="3363620873" sldId="2147483664"/>
          </pc:sldLayoutMkLst>
          <pc:spChg chg="add mod">
            <ac:chgData name="Alisha Silvia Mercedes Hall" userId="2d05916f-0a65-40fb-890b-3da59756b658" providerId="ADAL" clId="{3ED91026-F059-D14A-A71F-B0990B3E6C74}" dt="2023-06-13T11:23:26.720" v="65"/>
            <ac:spMkLst>
              <pc:docMk/>
              <pc:sldMasterMk cId="3959746906" sldId="2147483660"/>
              <pc:sldLayoutMk cId="3363620873" sldId="2147483664"/>
              <ac:spMk id="2" creationId="{66A9EF8A-D5B1-2818-0C32-16B7489FEE3C}"/>
            </ac:spMkLst>
          </pc:spChg>
          <pc:spChg chg="del mod">
            <ac:chgData name="Alisha Silvia Mercedes Hall" userId="2d05916f-0a65-40fb-890b-3da59756b658" providerId="ADAL" clId="{3ED91026-F059-D14A-A71F-B0990B3E6C74}" dt="2023-06-13T11:22:08.025" v="41" actId="478"/>
            <ac:spMkLst>
              <pc:docMk/>
              <pc:sldMasterMk cId="3959746906" sldId="2147483660"/>
              <pc:sldLayoutMk cId="3363620873" sldId="2147483664"/>
              <ac:spMk id="5" creationId="{00000000-0000-0000-0000-000000000000}"/>
            </ac:spMkLst>
          </pc:spChg>
        </pc:sldLayoutChg>
        <pc:sldLayoutChg chg="addSp delSp modSp mod modTransition">
          <pc:chgData name="Alisha Silvia Mercedes Hall" userId="2d05916f-0a65-40fb-890b-3da59756b658" providerId="ADAL" clId="{3ED91026-F059-D14A-A71F-B0990B3E6C74}" dt="2023-06-13T11:23:27.926" v="66"/>
          <pc:sldLayoutMkLst>
            <pc:docMk/>
            <pc:sldMasterMk cId="3959746906" sldId="2147483660"/>
            <pc:sldLayoutMk cId="1734757815" sldId="2147483665"/>
          </pc:sldLayoutMkLst>
          <pc:spChg chg="add mod">
            <ac:chgData name="Alisha Silvia Mercedes Hall" userId="2d05916f-0a65-40fb-890b-3da59756b658" providerId="ADAL" clId="{3ED91026-F059-D14A-A71F-B0990B3E6C74}" dt="2023-06-13T11:23:27.926" v="66"/>
            <ac:spMkLst>
              <pc:docMk/>
              <pc:sldMasterMk cId="3959746906" sldId="2147483660"/>
              <pc:sldLayoutMk cId="1734757815" sldId="2147483665"/>
              <ac:spMk id="2" creationId="{F3241072-BE0C-0FEC-079A-C4910B881BBA}"/>
            </ac:spMkLst>
          </pc:spChg>
          <pc:spChg chg="del mod">
            <ac:chgData name="Alisha Silvia Mercedes Hall" userId="2d05916f-0a65-40fb-890b-3da59756b658" providerId="ADAL" clId="{3ED91026-F059-D14A-A71F-B0990B3E6C74}" dt="2023-06-13T11:22:10.284" v="42" actId="478"/>
            <ac:spMkLst>
              <pc:docMk/>
              <pc:sldMasterMk cId="3959746906" sldId="2147483660"/>
              <pc:sldLayoutMk cId="1734757815" sldId="2147483665"/>
              <ac:spMk id="7" creationId="{00000000-0000-0000-0000-000000000000}"/>
            </ac:spMkLst>
          </pc:spChg>
        </pc:sldLayoutChg>
        <pc:sldLayoutChg chg="addSp delSp modSp mod modTransition">
          <pc:chgData name="Alisha Silvia Mercedes Hall" userId="2d05916f-0a65-40fb-890b-3da59756b658" providerId="ADAL" clId="{3ED91026-F059-D14A-A71F-B0990B3E6C74}" dt="2023-06-13T11:23:28.704" v="67"/>
          <pc:sldLayoutMkLst>
            <pc:docMk/>
            <pc:sldMasterMk cId="3959746906" sldId="2147483660"/>
            <pc:sldLayoutMk cId="894336063" sldId="2147483666"/>
          </pc:sldLayoutMkLst>
          <pc:spChg chg="add mod">
            <ac:chgData name="Alisha Silvia Mercedes Hall" userId="2d05916f-0a65-40fb-890b-3da59756b658" providerId="ADAL" clId="{3ED91026-F059-D14A-A71F-B0990B3E6C74}" dt="2023-06-13T11:23:28.704" v="67"/>
            <ac:spMkLst>
              <pc:docMk/>
              <pc:sldMasterMk cId="3959746906" sldId="2147483660"/>
              <pc:sldLayoutMk cId="894336063" sldId="2147483666"/>
              <ac:spMk id="2" creationId="{3ABE45BD-A0C1-E621-0719-FBF4803C925F}"/>
            </ac:spMkLst>
          </pc:spChg>
          <pc:spChg chg="del mod">
            <ac:chgData name="Alisha Silvia Mercedes Hall" userId="2d05916f-0a65-40fb-890b-3da59756b658" providerId="ADAL" clId="{3ED91026-F059-D14A-A71F-B0990B3E6C74}" dt="2023-06-13T11:22:11.853" v="43" actId="478"/>
            <ac:spMkLst>
              <pc:docMk/>
              <pc:sldMasterMk cId="3959746906" sldId="2147483660"/>
              <pc:sldLayoutMk cId="894336063" sldId="2147483666"/>
              <ac:spMk id="3" creationId="{00000000-0000-0000-0000-000000000000}"/>
            </ac:spMkLst>
          </pc:spChg>
        </pc:sldLayoutChg>
        <pc:sldLayoutChg chg="addSp delSp modSp mod modTransition">
          <pc:chgData name="Alisha Silvia Mercedes Hall" userId="2d05916f-0a65-40fb-890b-3da59756b658" providerId="ADAL" clId="{3ED91026-F059-D14A-A71F-B0990B3E6C74}" dt="2023-06-13T11:23:30.434" v="68"/>
          <pc:sldLayoutMkLst>
            <pc:docMk/>
            <pc:sldMasterMk cId="3959746906" sldId="2147483660"/>
            <pc:sldLayoutMk cId="1303228394" sldId="2147483667"/>
          </pc:sldLayoutMkLst>
          <pc:spChg chg="del mod">
            <ac:chgData name="Alisha Silvia Mercedes Hall" userId="2d05916f-0a65-40fb-890b-3da59756b658" providerId="ADAL" clId="{3ED91026-F059-D14A-A71F-B0990B3E6C74}" dt="2023-06-13T11:22:14.378" v="44" actId="478"/>
            <ac:spMkLst>
              <pc:docMk/>
              <pc:sldMasterMk cId="3959746906" sldId="2147483660"/>
              <pc:sldLayoutMk cId="1303228394" sldId="2147483667"/>
              <ac:spMk id="2" creationId="{00000000-0000-0000-0000-000000000000}"/>
            </ac:spMkLst>
          </pc:spChg>
          <pc:spChg chg="add mod">
            <ac:chgData name="Alisha Silvia Mercedes Hall" userId="2d05916f-0a65-40fb-890b-3da59756b658" providerId="ADAL" clId="{3ED91026-F059-D14A-A71F-B0990B3E6C74}" dt="2023-06-13T11:23:30.434" v="68"/>
            <ac:spMkLst>
              <pc:docMk/>
              <pc:sldMasterMk cId="3959746906" sldId="2147483660"/>
              <pc:sldLayoutMk cId="1303228394" sldId="2147483667"/>
              <ac:spMk id="3" creationId="{C989DE90-B4C4-4649-8767-D2C3CA31AC2C}"/>
            </ac:spMkLst>
          </pc:spChg>
        </pc:sldLayoutChg>
        <pc:sldLayoutChg chg="addSp delSp modSp mod modTransition">
          <pc:chgData name="Alisha Silvia Mercedes Hall" userId="2d05916f-0a65-40fb-890b-3da59756b658" providerId="ADAL" clId="{3ED91026-F059-D14A-A71F-B0990B3E6C74}" dt="2023-06-13T11:23:31.485" v="69"/>
          <pc:sldLayoutMkLst>
            <pc:docMk/>
            <pc:sldMasterMk cId="3959746906" sldId="2147483660"/>
            <pc:sldLayoutMk cId="1708674522" sldId="2147483668"/>
          </pc:sldLayoutMkLst>
          <pc:spChg chg="del mod">
            <ac:chgData name="Alisha Silvia Mercedes Hall" userId="2d05916f-0a65-40fb-890b-3da59756b658" providerId="ADAL" clId="{3ED91026-F059-D14A-A71F-B0990B3E6C74}" dt="2023-06-13T11:22:17.113" v="45" actId="478"/>
            <ac:spMkLst>
              <pc:docMk/>
              <pc:sldMasterMk cId="3959746906" sldId="2147483660"/>
              <pc:sldLayoutMk cId="1708674522" sldId="2147483668"/>
              <ac:spMk id="5" creationId="{00000000-0000-0000-0000-000000000000}"/>
            </ac:spMkLst>
          </pc:spChg>
          <pc:spChg chg="add mod">
            <ac:chgData name="Alisha Silvia Mercedes Hall" userId="2d05916f-0a65-40fb-890b-3da59756b658" providerId="ADAL" clId="{3ED91026-F059-D14A-A71F-B0990B3E6C74}" dt="2023-06-13T11:23:31.485" v="69"/>
            <ac:spMkLst>
              <pc:docMk/>
              <pc:sldMasterMk cId="3959746906" sldId="2147483660"/>
              <pc:sldLayoutMk cId="1708674522" sldId="2147483668"/>
              <ac:spMk id="6" creationId="{2BAC71EA-AD77-9771-4DCF-006FF7F9421C}"/>
            </ac:spMkLst>
          </pc:spChg>
        </pc:sldLayoutChg>
        <pc:sldLayoutChg chg="addSp delSp modSp mod modTransition">
          <pc:chgData name="Alisha Silvia Mercedes Hall" userId="2d05916f-0a65-40fb-890b-3da59756b658" providerId="ADAL" clId="{3ED91026-F059-D14A-A71F-B0990B3E6C74}" dt="2023-06-13T11:23:32.597" v="70"/>
          <pc:sldLayoutMkLst>
            <pc:docMk/>
            <pc:sldMasterMk cId="3959746906" sldId="2147483660"/>
            <pc:sldLayoutMk cId="3586158462" sldId="2147483669"/>
          </pc:sldLayoutMkLst>
          <pc:spChg chg="add mod">
            <ac:chgData name="Alisha Silvia Mercedes Hall" userId="2d05916f-0a65-40fb-890b-3da59756b658" providerId="ADAL" clId="{3ED91026-F059-D14A-A71F-B0990B3E6C74}" dt="2023-06-13T11:23:32.597" v="70"/>
            <ac:spMkLst>
              <pc:docMk/>
              <pc:sldMasterMk cId="3959746906" sldId="2147483660"/>
              <pc:sldLayoutMk cId="3586158462" sldId="2147483669"/>
              <ac:spMk id="4" creationId="{7E8AFD77-6113-B8E1-628F-63266955BB5D}"/>
            </ac:spMkLst>
          </pc:spChg>
          <pc:spChg chg="del mod">
            <ac:chgData name="Alisha Silvia Mercedes Hall" userId="2d05916f-0a65-40fb-890b-3da59756b658" providerId="ADAL" clId="{3ED91026-F059-D14A-A71F-B0990B3E6C74}" dt="2023-06-13T11:22:19.354" v="46" actId="478"/>
            <ac:spMkLst>
              <pc:docMk/>
              <pc:sldMasterMk cId="3959746906" sldId="2147483660"/>
              <pc:sldLayoutMk cId="3586158462" sldId="2147483669"/>
              <ac:spMk id="5" creationId="{00000000-0000-0000-0000-000000000000}"/>
            </ac:spMkLst>
          </pc:spChg>
        </pc:sldLayoutChg>
        <pc:sldLayoutChg chg="addSp delSp modSp mod modTransition">
          <pc:chgData name="Alisha Silvia Mercedes Hall" userId="2d05916f-0a65-40fb-890b-3da59756b658" providerId="ADAL" clId="{3ED91026-F059-D14A-A71F-B0990B3E6C74}" dt="2023-06-13T11:23:34.621" v="71"/>
          <pc:sldLayoutMkLst>
            <pc:docMk/>
            <pc:sldMasterMk cId="3959746906" sldId="2147483660"/>
            <pc:sldLayoutMk cId="3486832488" sldId="2147483670"/>
          </pc:sldLayoutMkLst>
          <pc:spChg chg="add mod">
            <ac:chgData name="Alisha Silvia Mercedes Hall" userId="2d05916f-0a65-40fb-890b-3da59756b658" providerId="ADAL" clId="{3ED91026-F059-D14A-A71F-B0990B3E6C74}" dt="2023-06-13T11:23:34.621" v="71"/>
            <ac:spMkLst>
              <pc:docMk/>
              <pc:sldMasterMk cId="3959746906" sldId="2147483660"/>
              <pc:sldLayoutMk cId="3486832488" sldId="2147483670"/>
              <ac:spMk id="2" creationId="{A27016F4-2990-9241-2CF3-87179D8E551D}"/>
            </ac:spMkLst>
          </pc:spChg>
          <pc:spChg chg="del mod">
            <ac:chgData name="Alisha Silvia Mercedes Hall" userId="2d05916f-0a65-40fb-890b-3da59756b658" providerId="ADAL" clId="{3ED91026-F059-D14A-A71F-B0990B3E6C74}" dt="2023-06-13T11:22:21.290" v="47" actId="478"/>
            <ac:spMkLst>
              <pc:docMk/>
              <pc:sldMasterMk cId="3959746906" sldId="2147483660"/>
              <pc:sldLayoutMk cId="3486832488" sldId="2147483670"/>
              <ac:spMk id="4" creationId="{00000000-0000-0000-0000-000000000000}"/>
            </ac:spMkLst>
          </pc:spChg>
        </pc:sldLayoutChg>
        <pc:sldLayoutChg chg="addSp delSp modSp mod modTransition">
          <pc:chgData name="Alisha Silvia Mercedes Hall" userId="2d05916f-0a65-40fb-890b-3da59756b658" providerId="ADAL" clId="{3ED91026-F059-D14A-A71F-B0990B3E6C74}" dt="2023-06-13T11:23:35.176" v="72"/>
          <pc:sldLayoutMkLst>
            <pc:docMk/>
            <pc:sldMasterMk cId="3959746906" sldId="2147483660"/>
            <pc:sldLayoutMk cId="265237884" sldId="2147483671"/>
          </pc:sldLayoutMkLst>
          <pc:spChg chg="del mod">
            <ac:chgData name="Alisha Silvia Mercedes Hall" userId="2d05916f-0a65-40fb-890b-3da59756b658" providerId="ADAL" clId="{3ED91026-F059-D14A-A71F-B0990B3E6C74}" dt="2023-06-13T11:22:24.475" v="48" actId="478"/>
            <ac:spMkLst>
              <pc:docMk/>
              <pc:sldMasterMk cId="3959746906" sldId="2147483660"/>
              <pc:sldLayoutMk cId="265237884" sldId="2147483671"/>
              <ac:spMk id="4" creationId="{00000000-0000-0000-0000-000000000000}"/>
            </ac:spMkLst>
          </pc:spChg>
          <pc:spChg chg="add mod">
            <ac:chgData name="Alisha Silvia Mercedes Hall" userId="2d05916f-0a65-40fb-890b-3da59756b658" providerId="ADAL" clId="{3ED91026-F059-D14A-A71F-B0990B3E6C74}" dt="2023-06-13T11:23:35.176" v="72"/>
            <ac:spMkLst>
              <pc:docMk/>
              <pc:sldMasterMk cId="3959746906" sldId="2147483660"/>
              <pc:sldLayoutMk cId="265237884" sldId="2147483671"/>
              <ac:spMk id="5" creationId="{00D5DE89-C85C-C68D-BA1F-DAB9413A9A14}"/>
            </ac:spMkLst>
          </pc:spChg>
        </pc:sldLayoutChg>
      </pc:sldMasterChg>
      <pc:sldMasterChg chg="delSldLayout">
        <pc:chgData name="Alisha Silvia Mercedes Hall" userId="2d05916f-0a65-40fb-890b-3da59756b658" providerId="ADAL" clId="{3ED91026-F059-D14A-A71F-B0990B3E6C74}" dt="2023-06-14T06:43:52.399" v="376" actId="2696"/>
        <pc:sldMasterMkLst>
          <pc:docMk/>
          <pc:sldMasterMk cId="3959746906" sldId="2147483672"/>
        </pc:sldMasterMkLst>
        <pc:sldLayoutChg chg="del">
          <pc:chgData name="Alisha Silvia Mercedes Hall" userId="2d05916f-0a65-40fb-890b-3da59756b658" providerId="ADAL" clId="{3ED91026-F059-D14A-A71F-B0990B3E6C74}" dt="2023-06-14T06:43:31.771" v="367" actId="2696"/>
          <pc:sldLayoutMkLst>
            <pc:docMk/>
            <pc:sldMasterMk cId="3959746906" sldId="2147483672"/>
            <pc:sldLayoutMk cId="3518393767" sldId="2147483673"/>
          </pc:sldLayoutMkLst>
        </pc:sldLayoutChg>
        <pc:sldLayoutChg chg="del">
          <pc:chgData name="Alisha Silvia Mercedes Hall" userId="2d05916f-0a65-40fb-890b-3da59756b658" providerId="ADAL" clId="{3ED91026-F059-D14A-A71F-B0990B3E6C74}" dt="2023-06-14T06:43:32.421" v="368" actId="2696"/>
          <pc:sldLayoutMkLst>
            <pc:docMk/>
            <pc:sldMasterMk cId="3959746906" sldId="2147483672"/>
            <pc:sldLayoutMk cId="460126034" sldId="2147483674"/>
          </pc:sldLayoutMkLst>
        </pc:sldLayoutChg>
        <pc:sldLayoutChg chg="del">
          <pc:chgData name="Alisha Silvia Mercedes Hall" userId="2d05916f-0a65-40fb-890b-3da59756b658" providerId="ADAL" clId="{3ED91026-F059-D14A-A71F-B0990B3E6C74}" dt="2023-06-14T06:43:52.399" v="376" actId="2696"/>
          <pc:sldLayoutMkLst>
            <pc:docMk/>
            <pc:sldMasterMk cId="3959746906" sldId="2147483672"/>
            <pc:sldLayoutMk cId="3363620873" sldId="2147483676"/>
          </pc:sldLayoutMkLst>
        </pc:sldLayoutChg>
        <pc:sldLayoutChg chg="del">
          <pc:chgData name="Alisha Silvia Mercedes Hall" userId="2d05916f-0a65-40fb-890b-3da59756b658" providerId="ADAL" clId="{3ED91026-F059-D14A-A71F-B0990B3E6C74}" dt="2023-06-14T06:43:51.351" v="375" actId="2696"/>
          <pc:sldLayoutMkLst>
            <pc:docMk/>
            <pc:sldMasterMk cId="3959746906" sldId="2147483672"/>
            <pc:sldLayoutMk cId="1734757815" sldId="2147483677"/>
          </pc:sldLayoutMkLst>
        </pc:sldLayoutChg>
        <pc:sldLayoutChg chg="del">
          <pc:chgData name="Alisha Silvia Mercedes Hall" userId="2d05916f-0a65-40fb-890b-3da59756b658" providerId="ADAL" clId="{3ED91026-F059-D14A-A71F-B0990B3E6C74}" dt="2023-06-14T06:43:50.239" v="374" actId="2696"/>
          <pc:sldLayoutMkLst>
            <pc:docMk/>
            <pc:sldMasterMk cId="3959746906" sldId="2147483672"/>
            <pc:sldLayoutMk cId="894336063" sldId="2147483678"/>
          </pc:sldLayoutMkLst>
        </pc:sldLayoutChg>
        <pc:sldLayoutChg chg="del">
          <pc:chgData name="Alisha Silvia Mercedes Hall" userId="2d05916f-0a65-40fb-890b-3da59756b658" providerId="ADAL" clId="{3ED91026-F059-D14A-A71F-B0990B3E6C74}" dt="2023-06-14T06:43:49.158" v="373" actId="2696"/>
          <pc:sldLayoutMkLst>
            <pc:docMk/>
            <pc:sldMasterMk cId="3959746906" sldId="2147483672"/>
            <pc:sldLayoutMk cId="1303228394" sldId="2147483679"/>
          </pc:sldLayoutMkLst>
        </pc:sldLayoutChg>
        <pc:sldLayoutChg chg="del">
          <pc:chgData name="Alisha Silvia Mercedes Hall" userId="2d05916f-0a65-40fb-890b-3da59756b658" providerId="ADAL" clId="{3ED91026-F059-D14A-A71F-B0990B3E6C74}" dt="2023-06-14T06:43:48.007" v="372" actId="2696"/>
          <pc:sldLayoutMkLst>
            <pc:docMk/>
            <pc:sldMasterMk cId="3959746906" sldId="2147483672"/>
            <pc:sldLayoutMk cId="1708674522" sldId="2147483680"/>
          </pc:sldLayoutMkLst>
        </pc:sldLayoutChg>
        <pc:sldLayoutChg chg="del">
          <pc:chgData name="Alisha Silvia Mercedes Hall" userId="2d05916f-0a65-40fb-890b-3da59756b658" providerId="ADAL" clId="{3ED91026-F059-D14A-A71F-B0990B3E6C74}" dt="2023-06-14T06:43:46.791" v="371" actId="2696"/>
          <pc:sldLayoutMkLst>
            <pc:docMk/>
            <pc:sldMasterMk cId="3959746906" sldId="2147483672"/>
            <pc:sldLayoutMk cId="3586158462" sldId="2147483681"/>
          </pc:sldLayoutMkLst>
        </pc:sldLayoutChg>
        <pc:sldLayoutChg chg="del">
          <pc:chgData name="Alisha Silvia Mercedes Hall" userId="2d05916f-0a65-40fb-890b-3da59756b658" providerId="ADAL" clId="{3ED91026-F059-D14A-A71F-B0990B3E6C74}" dt="2023-06-14T06:43:45.270" v="370" actId="2696"/>
          <pc:sldLayoutMkLst>
            <pc:docMk/>
            <pc:sldMasterMk cId="3959746906" sldId="2147483672"/>
            <pc:sldLayoutMk cId="3486832488" sldId="2147483682"/>
          </pc:sldLayoutMkLst>
        </pc:sldLayoutChg>
        <pc:sldLayoutChg chg="del">
          <pc:chgData name="Alisha Silvia Mercedes Hall" userId="2d05916f-0a65-40fb-890b-3da59756b658" providerId="ADAL" clId="{3ED91026-F059-D14A-A71F-B0990B3E6C74}" dt="2023-06-14T06:43:44.007" v="369" actId="2696"/>
          <pc:sldLayoutMkLst>
            <pc:docMk/>
            <pc:sldMasterMk cId="3959746906" sldId="2147483672"/>
            <pc:sldLayoutMk cId="265237884" sldId="2147483683"/>
          </pc:sldLayoutMkLst>
        </pc:sldLayoutChg>
      </pc:sldMasterChg>
    </pc:docChg>
  </pc:docChgLst>
  <pc:docChgLst>
    <pc:chgData name="Jessica Rose Mundy" userId="S::au730980@uni.au.dk::47a4432f-3287-4610-8c9a-e653a97aba7e" providerId="AD" clId="Web-{F2795D0F-CCAE-49AC-997A-FEAB034FF8A1}"/>
    <pc:docChg chg="addSld modSld sldOrd">
      <pc:chgData name="Jessica Rose Mundy" userId="S::au730980@uni.au.dk::47a4432f-3287-4610-8c9a-e653a97aba7e" providerId="AD" clId="Web-{F2795D0F-CCAE-49AC-997A-FEAB034FF8A1}" dt="2023-06-20T13:58:04.306" v="36" actId="1076"/>
      <pc:docMkLst>
        <pc:docMk/>
      </pc:docMkLst>
      <pc:sldChg chg="modSp">
        <pc:chgData name="Jessica Rose Mundy" userId="S::au730980@uni.au.dk::47a4432f-3287-4610-8c9a-e653a97aba7e" providerId="AD" clId="Web-{F2795D0F-CCAE-49AC-997A-FEAB034FF8A1}" dt="2023-06-20T13:57:11.615" v="31" actId="20577"/>
        <pc:sldMkLst>
          <pc:docMk/>
          <pc:sldMk cId="1667407127" sldId="282"/>
        </pc:sldMkLst>
        <pc:spChg chg="mod">
          <ac:chgData name="Jessica Rose Mundy" userId="S::au730980@uni.au.dk::47a4432f-3287-4610-8c9a-e653a97aba7e" providerId="AD" clId="Web-{F2795D0F-CCAE-49AC-997A-FEAB034FF8A1}" dt="2023-06-20T13:57:11.615" v="31" actId="20577"/>
          <ac:spMkLst>
            <pc:docMk/>
            <pc:sldMk cId="1667407127" sldId="282"/>
            <ac:spMk id="2" creationId="{A7B40BE7-2C94-DC42-86BE-1A7DEA1D5608}"/>
          </ac:spMkLst>
        </pc:spChg>
      </pc:sldChg>
      <pc:sldChg chg="ord">
        <pc:chgData name="Jessica Rose Mundy" userId="S::au730980@uni.au.dk::47a4432f-3287-4610-8c9a-e653a97aba7e" providerId="AD" clId="Web-{F2795D0F-CCAE-49AC-997A-FEAB034FF8A1}" dt="2023-06-20T13:52:43.720" v="2"/>
        <pc:sldMkLst>
          <pc:docMk/>
          <pc:sldMk cId="855097713" sldId="283"/>
        </pc:sldMkLst>
      </pc:sldChg>
      <pc:sldChg chg="modSp">
        <pc:chgData name="Jessica Rose Mundy" userId="S::au730980@uni.au.dk::47a4432f-3287-4610-8c9a-e653a97aba7e" providerId="AD" clId="Web-{F2795D0F-CCAE-49AC-997A-FEAB034FF8A1}" dt="2023-06-20T13:52:01.201" v="1" actId="20577"/>
        <pc:sldMkLst>
          <pc:docMk/>
          <pc:sldMk cId="2565416876" sldId="287"/>
        </pc:sldMkLst>
        <pc:spChg chg="mod">
          <ac:chgData name="Jessica Rose Mundy" userId="S::au730980@uni.au.dk::47a4432f-3287-4610-8c9a-e653a97aba7e" providerId="AD" clId="Web-{F2795D0F-CCAE-49AC-997A-FEAB034FF8A1}" dt="2023-06-20T13:52:01.201" v="1" actId="20577"/>
          <ac:spMkLst>
            <pc:docMk/>
            <pc:sldMk cId="2565416876" sldId="287"/>
            <ac:spMk id="4" creationId="{CF8B903C-92D9-11B4-43BE-3E3776634810}"/>
          </ac:spMkLst>
        </pc:spChg>
      </pc:sldChg>
      <pc:sldChg chg="addSp delSp modSp new">
        <pc:chgData name="Jessica Rose Mundy" userId="S::au730980@uni.au.dk::47a4432f-3287-4610-8c9a-e653a97aba7e" providerId="AD" clId="Web-{F2795D0F-CCAE-49AC-997A-FEAB034FF8A1}" dt="2023-06-20T13:57:08.490" v="29" actId="20577"/>
        <pc:sldMkLst>
          <pc:docMk/>
          <pc:sldMk cId="3474370248" sldId="297"/>
        </pc:sldMkLst>
        <pc:spChg chg="mod">
          <ac:chgData name="Jessica Rose Mundy" userId="S::au730980@uni.au.dk::47a4432f-3287-4610-8c9a-e653a97aba7e" providerId="AD" clId="Web-{F2795D0F-CCAE-49AC-997A-FEAB034FF8A1}" dt="2023-06-20T13:57:08.490" v="29" actId="20577"/>
          <ac:spMkLst>
            <pc:docMk/>
            <pc:sldMk cId="3474370248" sldId="297"/>
            <ac:spMk id="2" creationId="{51EC5951-3F11-A64F-AF1E-3ECD90886568}"/>
          </ac:spMkLst>
        </pc:spChg>
        <pc:spChg chg="del">
          <ac:chgData name="Jessica Rose Mundy" userId="S::au730980@uni.au.dk::47a4432f-3287-4610-8c9a-e653a97aba7e" providerId="AD" clId="Web-{F2795D0F-CCAE-49AC-997A-FEAB034FF8A1}" dt="2023-06-20T13:53:55.929" v="21"/>
          <ac:spMkLst>
            <pc:docMk/>
            <pc:sldMk cId="3474370248" sldId="297"/>
            <ac:spMk id="3" creationId="{196398F2-42FC-39F6-CEA8-576A5B017505}"/>
          </ac:spMkLst>
        </pc:spChg>
        <pc:picChg chg="add mod ord modCrop">
          <ac:chgData name="Jessica Rose Mundy" userId="S::au730980@uni.au.dk::47a4432f-3287-4610-8c9a-e653a97aba7e" providerId="AD" clId="Web-{F2795D0F-CCAE-49AC-997A-FEAB034FF8A1}" dt="2023-06-20T13:54:35.807" v="27" actId="1076"/>
          <ac:picMkLst>
            <pc:docMk/>
            <pc:sldMk cId="3474370248" sldId="297"/>
            <ac:picMk id="6" creationId="{71A6E8C3-19EF-FE33-2B54-A8B0655232C8}"/>
          </ac:picMkLst>
        </pc:picChg>
      </pc:sldChg>
      <pc:sldChg chg="addSp modSp add replId">
        <pc:chgData name="Jessica Rose Mundy" userId="S::au730980@uni.au.dk::47a4432f-3287-4610-8c9a-e653a97aba7e" providerId="AD" clId="Web-{F2795D0F-CCAE-49AC-997A-FEAB034FF8A1}" dt="2023-06-20T13:58:04.306" v="36" actId="1076"/>
        <pc:sldMkLst>
          <pc:docMk/>
          <pc:sldMk cId="1238477741" sldId="298"/>
        </pc:sldMkLst>
        <pc:spChg chg="add mod">
          <ac:chgData name="Jessica Rose Mundy" userId="S::au730980@uni.au.dk::47a4432f-3287-4610-8c9a-e653a97aba7e" providerId="AD" clId="Web-{F2795D0F-CCAE-49AC-997A-FEAB034FF8A1}" dt="2023-06-20T13:58:04.306" v="36" actId="1076"/>
          <ac:spMkLst>
            <pc:docMk/>
            <pc:sldMk cId="1238477741" sldId="298"/>
            <ac:spMk id="3" creationId="{E7774C87-AA09-5710-8791-1C80FFB4E1A4}"/>
          </ac:spMkLst>
        </pc:spChg>
      </pc:sldChg>
    </pc:docChg>
  </pc:docChgLst>
  <pc:docChgLst>
    <pc:chgData name="Hannah Chatwin" userId="S::au711684@uni.au.dk::62f47891-2df0-464e-8db2-8e3abba1ea63" providerId="AD" clId="Web-{5D00FAC5-D87B-4259-A91F-210102A55B6E}"/>
    <pc:docChg chg="modSld">
      <pc:chgData name="Hannah Chatwin" userId="S::au711684@uni.au.dk::62f47891-2df0-464e-8db2-8e3abba1ea63" providerId="AD" clId="Web-{5D00FAC5-D87B-4259-A91F-210102A55B6E}" dt="2023-06-20T13:18:53.082" v="1640" actId="20577"/>
      <pc:docMkLst>
        <pc:docMk/>
      </pc:docMkLst>
      <pc:sldChg chg="modSp modNotes">
        <pc:chgData name="Hannah Chatwin" userId="S::au711684@uni.au.dk::62f47891-2df0-464e-8db2-8e3abba1ea63" providerId="AD" clId="Web-{5D00FAC5-D87B-4259-A91F-210102A55B6E}" dt="2023-06-20T13:07:39.618" v="1252"/>
        <pc:sldMkLst>
          <pc:docMk/>
          <pc:sldMk cId="1179613800" sldId="272"/>
        </pc:sldMkLst>
        <pc:spChg chg="mod">
          <ac:chgData name="Hannah Chatwin" userId="S::au711684@uni.au.dk::62f47891-2df0-464e-8db2-8e3abba1ea63" providerId="AD" clId="Web-{5D00FAC5-D87B-4259-A91F-210102A55B6E}" dt="2023-06-20T12:58:04.190" v="632" actId="20577"/>
          <ac:spMkLst>
            <pc:docMk/>
            <pc:sldMk cId="1179613800" sldId="272"/>
            <ac:spMk id="3" creationId="{3C3951DD-65A6-5B2D-252B-286133CFA02E}"/>
          </ac:spMkLst>
        </pc:spChg>
      </pc:sldChg>
      <pc:sldChg chg="modSp modNotes">
        <pc:chgData name="Hannah Chatwin" userId="S::au711684@uni.au.dk::62f47891-2df0-464e-8db2-8e3abba1ea63" providerId="AD" clId="Web-{5D00FAC5-D87B-4259-A91F-210102A55B6E}" dt="2023-06-20T13:18:53.082" v="1640" actId="20577"/>
        <pc:sldMkLst>
          <pc:docMk/>
          <pc:sldMk cId="3531908483" sldId="274"/>
        </pc:sldMkLst>
        <pc:spChg chg="mod">
          <ac:chgData name="Hannah Chatwin" userId="S::au711684@uni.au.dk::62f47891-2df0-464e-8db2-8e3abba1ea63" providerId="AD" clId="Web-{5D00FAC5-D87B-4259-A91F-210102A55B6E}" dt="2023-06-20T13:18:53.082" v="1640" actId="20577"/>
          <ac:spMkLst>
            <pc:docMk/>
            <pc:sldMk cId="3531908483" sldId="274"/>
            <ac:spMk id="3" creationId="{741065B4-F32F-7755-6981-3E930DDABD43}"/>
          </ac:spMkLst>
        </pc:spChg>
      </pc:sldChg>
      <pc:sldChg chg="modNotes">
        <pc:chgData name="Hannah Chatwin" userId="S::au711684@uni.au.dk::62f47891-2df0-464e-8db2-8e3abba1ea63" providerId="AD" clId="Web-{5D00FAC5-D87B-4259-A91F-210102A55B6E}" dt="2023-06-20T13:12:48.708" v="1456"/>
        <pc:sldMkLst>
          <pc:docMk/>
          <pc:sldMk cId="3218549425" sldId="293"/>
        </pc:sldMkLst>
      </pc:sldChg>
    </pc:docChg>
  </pc:docChgLst>
  <pc:docChgLst>
    <pc:chgData name="Hannah Chatwin" userId="S::au711684@uni.au.dk::62f47891-2df0-464e-8db2-8e3abba1ea63" providerId="AD" clId="Web-{74504BAA-3A4B-4746-8CF3-8848D2FF2BFD}"/>
    <pc:docChg chg="addSld delSld modSld">
      <pc:chgData name="Hannah Chatwin" userId="S::au711684@uni.au.dk::62f47891-2df0-464e-8db2-8e3abba1ea63" providerId="AD" clId="Web-{74504BAA-3A4B-4746-8CF3-8848D2FF2BFD}" dt="2023-03-30T06:42:54.246" v="924" actId="20577"/>
      <pc:docMkLst>
        <pc:docMk/>
      </pc:docMkLst>
      <pc:sldChg chg="modSp">
        <pc:chgData name="Hannah Chatwin" userId="S::au711684@uni.au.dk::62f47891-2df0-464e-8db2-8e3abba1ea63" providerId="AD" clId="Web-{74504BAA-3A4B-4746-8CF3-8848D2FF2BFD}" dt="2023-03-30T06:42:54.246" v="924" actId="20577"/>
        <pc:sldMkLst>
          <pc:docMk/>
          <pc:sldMk cId="4077177447" sldId="257"/>
        </pc:sldMkLst>
        <pc:spChg chg="mod">
          <ac:chgData name="Hannah Chatwin" userId="S::au711684@uni.au.dk::62f47891-2df0-464e-8db2-8e3abba1ea63" providerId="AD" clId="Web-{74504BAA-3A4B-4746-8CF3-8848D2FF2BFD}" dt="2023-03-30T06:42:54.246" v="924" actId="20577"/>
          <ac:spMkLst>
            <pc:docMk/>
            <pc:sldMk cId="4077177447" sldId="257"/>
            <ac:spMk id="3" creationId="{7549F2D6-F7A8-B902-1FCE-1C592EBB61A3}"/>
          </ac:spMkLst>
        </pc:spChg>
      </pc:sldChg>
      <pc:sldChg chg="del">
        <pc:chgData name="Hannah Chatwin" userId="S::au711684@uni.au.dk::62f47891-2df0-464e-8db2-8e3abba1ea63" providerId="AD" clId="Web-{74504BAA-3A4B-4746-8CF3-8848D2FF2BFD}" dt="2023-03-30T06:25:28.697" v="300"/>
        <pc:sldMkLst>
          <pc:docMk/>
          <pc:sldMk cId="852759981" sldId="258"/>
        </pc:sldMkLst>
      </pc:sldChg>
      <pc:sldChg chg="modSp">
        <pc:chgData name="Hannah Chatwin" userId="S::au711684@uni.au.dk::62f47891-2df0-464e-8db2-8e3abba1ea63" providerId="AD" clId="Web-{74504BAA-3A4B-4746-8CF3-8848D2FF2BFD}" dt="2023-03-30T06:40:00.681" v="820" actId="20577"/>
        <pc:sldMkLst>
          <pc:docMk/>
          <pc:sldMk cId="840414349" sldId="259"/>
        </pc:sldMkLst>
        <pc:spChg chg="mod">
          <ac:chgData name="Hannah Chatwin" userId="S::au711684@uni.au.dk::62f47891-2df0-464e-8db2-8e3abba1ea63" providerId="AD" clId="Web-{74504BAA-3A4B-4746-8CF3-8848D2FF2BFD}" dt="2023-03-30T06:40:00.681" v="820" actId="20577"/>
          <ac:spMkLst>
            <pc:docMk/>
            <pc:sldMk cId="840414349" sldId="259"/>
            <ac:spMk id="3" creationId="{2F50C58A-F808-47A2-DF18-0716ED52DECD}"/>
          </ac:spMkLst>
        </pc:spChg>
      </pc:sldChg>
      <pc:sldChg chg="addSp delSp modSp new">
        <pc:chgData name="Hannah Chatwin" userId="S::au711684@uni.au.dk::62f47891-2df0-464e-8db2-8e3abba1ea63" providerId="AD" clId="Web-{74504BAA-3A4B-4746-8CF3-8848D2FF2BFD}" dt="2023-03-30T06:34:37.253" v="796"/>
        <pc:sldMkLst>
          <pc:docMk/>
          <pc:sldMk cId="3043391760" sldId="265"/>
        </pc:sldMkLst>
        <pc:spChg chg="mod">
          <ac:chgData name="Hannah Chatwin" userId="S::au711684@uni.au.dk::62f47891-2df0-464e-8db2-8e3abba1ea63" providerId="AD" clId="Web-{74504BAA-3A4B-4746-8CF3-8848D2FF2BFD}" dt="2023-03-30T06:23:53.242" v="255" actId="20577"/>
          <ac:spMkLst>
            <pc:docMk/>
            <pc:sldMk cId="3043391760" sldId="265"/>
            <ac:spMk id="2" creationId="{3CF310AC-141F-C779-E2AF-C83AED6780EA}"/>
          </ac:spMkLst>
        </pc:spChg>
        <pc:spChg chg="del">
          <ac:chgData name="Hannah Chatwin" userId="S::au711684@uni.au.dk::62f47891-2df0-464e-8db2-8e3abba1ea63" providerId="AD" clId="Web-{74504BAA-3A4B-4746-8CF3-8848D2FF2BFD}" dt="2023-03-30T06:21:36.615" v="1"/>
          <ac:spMkLst>
            <pc:docMk/>
            <pc:sldMk cId="3043391760" sldId="265"/>
            <ac:spMk id="3" creationId="{2E1000E3-545C-02E2-CA95-FEA25DB5777B}"/>
          </ac:spMkLst>
        </pc:spChg>
        <pc:graphicFrameChg chg="add mod ord modGraphic">
          <ac:chgData name="Hannah Chatwin" userId="S::au711684@uni.au.dk::62f47891-2df0-464e-8db2-8e3abba1ea63" providerId="AD" clId="Web-{74504BAA-3A4B-4746-8CF3-8848D2FF2BFD}" dt="2023-03-30T06:34:37.253" v="796"/>
          <ac:graphicFrameMkLst>
            <pc:docMk/>
            <pc:sldMk cId="3043391760" sldId="265"/>
            <ac:graphicFrameMk id="6" creationId="{6FE0FBDD-7EB6-82E4-F422-42B41BB14FAB}"/>
          </ac:graphicFrameMkLst>
        </pc:graphicFrameChg>
      </pc:sldChg>
    </pc:docChg>
  </pc:docChgLst>
  <pc:docChgLst>
    <pc:chgData name="Jessica Rose Mundy" userId="S::au730980@uni.au.dk::47a4432f-3287-4610-8c9a-e653a97aba7e" providerId="AD" clId="Web-{689C5A77-F52E-443A-887C-AF8612B1278E}"/>
    <pc:docChg chg="modSld">
      <pc:chgData name="Jessica Rose Mundy" userId="S::au730980@uni.au.dk::47a4432f-3287-4610-8c9a-e653a97aba7e" providerId="AD" clId="Web-{689C5A77-F52E-443A-887C-AF8612B1278E}" dt="2023-06-23T07:54:57.672" v="5" actId="20577"/>
      <pc:docMkLst>
        <pc:docMk/>
      </pc:docMkLst>
      <pc:sldChg chg="modSp">
        <pc:chgData name="Jessica Rose Mundy" userId="S::au730980@uni.au.dk::47a4432f-3287-4610-8c9a-e653a97aba7e" providerId="AD" clId="Web-{689C5A77-F52E-443A-887C-AF8612B1278E}" dt="2023-06-23T07:54:57.672" v="5" actId="20577"/>
        <pc:sldMkLst>
          <pc:docMk/>
          <pc:sldMk cId="2129161538" sldId="279"/>
        </pc:sldMkLst>
        <pc:spChg chg="mod">
          <ac:chgData name="Jessica Rose Mundy" userId="S::au730980@uni.au.dk::47a4432f-3287-4610-8c9a-e653a97aba7e" providerId="AD" clId="Web-{689C5A77-F52E-443A-887C-AF8612B1278E}" dt="2023-06-23T07:54:57.672" v="5" actId="20577"/>
          <ac:spMkLst>
            <pc:docMk/>
            <pc:sldMk cId="2129161538" sldId="279"/>
            <ac:spMk id="3" creationId="{9DC9A1B3-7D72-3ADF-036D-0B6D3D7D4894}"/>
          </ac:spMkLst>
        </pc:spChg>
      </pc:sldChg>
    </pc:docChg>
  </pc:docChgLst>
  <pc:docChgLst>
    <pc:chgData name="Hannah Chatwin" userId="S::au711684@uni.au.dk::62f47891-2df0-464e-8db2-8e3abba1ea63" providerId="AD" clId="Web-{D9BDFFB9-F421-4069-9639-DF18A34BEED2}"/>
    <pc:docChg chg="modSld">
      <pc:chgData name="Hannah Chatwin" userId="S::au711684@uni.au.dk::62f47891-2df0-464e-8db2-8e3abba1ea63" providerId="AD" clId="Web-{D9BDFFB9-F421-4069-9639-DF18A34BEED2}" dt="2023-03-30T10:07:27.915" v="15"/>
      <pc:docMkLst>
        <pc:docMk/>
      </pc:docMkLst>
      <pc:sldChg chg="modSp">
        <pc:chgData name="Hannah Chatwin" userId="S::au711684@uni.au.dk::62f47891-2df0-464e-8db2-8e3abba1ea63" providerId="AD" clId="Web-{D9BDFFB9-F421-4069-9639-DF18A34BEED2}" dt="2023-03-30T10:07:27.915" v="15"/>
        <pc:sldMkLst>
          <pc:docMk/>
          <pc:sldMk cId="3043391760" sldId="265"/>
        </pc:sldMkLst>
        <pc:graphicFrameChg chg="mod modGraphic">
          <ac:chgData name="Hannah Chatwin" userId="S::au711684@uni.au.dk::62f47891-2df0-464e-8db2-8e3abba1ea63" providerId="AD" clId="Web-{D9BDFFB9-F421-4069-9639-DF18A34BEED2}" dt="2023-03-30T10:07:27.915" v="15"/>
          <ac:graphicFrameMkLst>
            <pc:docMk/>
            <pc:sldMk cId="3043391760" sldId="265"/>
            <ac:graphicFrameMk id="6" creationId="{6FE0FBDD-7EB6-82E4-F422-42B41BB14FAB}"/>
          </ac:graphicFrameMkLst>
        </pc:graphicFrameChg>
      </pc:sldChg>
    </pc:docChg>
  </pc:docChgLst>
  <pc:docChgLst>
    <pc:chgData name="Hannah Chatwin" userId="S::au711684@uni.au.dk::62f47891-2df0-464e-8db2-8e3abba1ea63" providerId="AD" clId="Web-{74521F39-1F94-47DE-AE15-BC52344ABA8A}"/>
    <pc:docChg chg="modSld">
      <pc:chgData name="Hannah Chatwin" userId="S::au711684@uni.au.dk::62f47891-2df0-464e-8db2-8e3abba1ea63" providerId="AD" clId="Web-{74521F39-1F94-47DE-AE15-BC52344ABA8A}" dt="2023-06-23T06:35:34.393" v="1043"/>
      <pc:docMkLst>
        <pc:docMk/>
      </pc:docMkLst>
      <pc:sldChg chg="modSp modNotes">
        <pc:chgData name="Hannah Chatwin" userId="S::au711684@uni.au.dk::62f47891-2df0-464e-8db2-8e3abba1ea63" providerId="AD" clId="Web-{74521F39-1F94-47DE-AE15-BC52344ABA8A}" dt="2023-06-23T06:32:25.743" v="867"/>
        <pc:sldMkLst>
          <pc:docMk/>
          <pc:sldMk cId="925946102" sldId="271"/>
        </pc:sldMkLst>
        <pc:spChg chg="mod">
          <ac:chgData name="Hannah Chatwin" userId="S::au711684@uni.au.dk::62f47891-2df0-464e-8db2-8e3abba1ea63" providerId="AD" clId="Web-{74521F39-1F94-47DE-AE15-BC52344ABA8A}" dt="2023-06-23T06:29:47.380" v="849" actId="20577"/>
          <ac:spMkLst>
            <pc:docMk/>
            <pc:sldMk cId="925946102" sldId="271"/>
            <ac:spMk id="3" creationId="{8CBA00FC-57AC-3FFA-7F10-D4F812967740}"/>
          </ac:spMkLst>
        </pc:spChg>
      </pc:sldChg>
      <pc:sldChg chg="modSp modNotes">
        <pc:chgData name="Hannah Chatwin" userId="S::au711684@uni.au.dk::62f47891-2df0-464e-8db2-8e3abba1ea63" providerId="AD" clId="Web-{74521F39-1F94-47DE-AE15-BC52344ABA8A}" dt="2023-06-23T06:25:58.624" v="822"/>
        <pc:sldMkLst>
          <pc:docMk/>
          <pc:sldMk cId="1179613800" sldId="272"/>
        </pc:sldMkLst>
        <pc:spChg chg="mod">
          <ac:chgData name="Hannah Chatwin" userId="S::au711684@uni.au.dk::62f47891-2df0-464e-8db2-8e3abba1ea63" providerId="AD" clId="Web-{74521F39-1F94-47DE-AE15-BC52344ABA8A}" dt="2023-06-23T06:23:49.308" v="819" actId="20577"/>
          <ac:spMkLst>
            <pc:docMk/>
            <pc:sldMk cId="1179613800" sldId="272"/>
            <ac:spMk id="3" creationId="{3C3951DD-65A6-5B2D-252B-286133CFA02E}"/>
          </ac:spMkLst>
        </pc:spChg>
      </pc:sldChg>
      <pc:sldChg chg="modSp modNotes">
        <pc:chgData name="Hannah Chatwin" userId="S::au711684@uni.au.dk::62f47891-2df0-464e-8db2-8e3abba1ea63" providerId="AD" clId="Web-{74521F39-1F94-47DE-AE15-BC52344ABA8A}" dt="2023-06-23T06:33:09.307" v="912"/>
        <pc:sldMkLst>
          <pc:docMk/>
          <pc:sldMk cId="1522204885" sldId="273"/>
        </pc:sldMkLst>
        <pc:spChg chg="mod">
          <ac:chgData name="Hannah Chatwin" userId="S::au711684@uni.au.dk::62f47891-2df0-464e-8db2-8e3abba1ea63" providerId="AD" clId="Web-{74521F39-1F94-47DE-AE15-BC52344ABA8A}" dt="2023-06-23T04:45:00.625" v="127" actId="20577"/>
          <ac:spMkLst>
            <pc:docMk/>
            <pc:sldMk cId="1522204885" sldId="273"/>
            <ac:spMk id="3" creationId="{707A9388-4696-21C4-89A5-075743185B98}"/>
          </ac:spMkLst>
        </pc:spChg>
      </pc:sldChg>
      <pc:sldChg chg="modSp modNotes">
        <pc:chgData name="Hannah Chatwin" userId="S::au711684@uni.au.dk::62f47891-2df0-464e-8db2-8e3abba1ea63" providerId="AD" clId="Web-{74521F39-1F94-47DE-AE15-BC52344ABA8A}" dt="2023-06-23T06:28:58.972" v="833"/>
        <pc:sldMkLst>
          <pc:docMk/>
          <pc:sldMk cId="3531908483" sldId="274"/>
        </pc:sldMkLst>
        <pc:spChg chg="mod">
          <ac:chgData name="Hannah Chatwin" userId="S::au711684@uni.au.dk::62f47891-2df0-464e-8db2-8e3abba1ea63" providerId="AD" clId="Web-{74521F39-1F94-47DE-AE15-BC52344ABA8A}" dt="2023-06-23T04:40:58.931" v="10" actId="20577"/>
          <ac:spMkLst>
            <pc:docMk/>
            <pc:sldMk cId="3531908483" sldId="274"/>
            <ac:spMk id="3" creationId="{741065B4-F32F-7755-6981-3E930DDABD43}"/>
          </ac:spMkLst>
        </pc:spChg>
      </pc:sldChg>
      <pc:sldChg chg="modSp modNotes">
        <pc:chgData name="Hannah Chatwin" userId="S::au711684@uni.au.dk::62f47891-2df0-464e-8db2-8e3abba1ea63" providerId="AD" clId="Web-{74521F39-1F94-47DE-AE15-BC52344ABA8A}" dt="2023-06-23T06:35:34.393" v="1043"/>
        <pc:sldMkLst>
          <pc:docMk/>
          <pc:sldMk cId="2129161538" sldId="279"/>
        </pc:sldMkLst>
        <pc:spChg chg="mod">
          <ac:chgData name="Hannah Chatwin" userId="S::au711684@uni.au.dk::62f47891-2df0-464e-8db2-8e3abba1ea63" providerId="AD" clId="Web-{74521F39-1F94-47DE-AE15-BC52344ABA8A}" dt="2023-06-23T04:58:39.119" v="404" actId="20577"/>
          <ac:spMkLst>
            <pc:docMk/>
            <pc:sldMk cId="2129161538" sldId="279"/>
            <ac:spMk id="2" creationId="{F6FE2941-5F71-FE2E-6FCC-181161CBDFFB}"/>
          </ac:spMkLst>
        </pc:spChg>
        <pc:spChg chg="mod">
          <ac:chgData name="Hannah Chatwin" userId="S::au711684@uni.au.dk::62f47891-2df0-464e-8db2-8e3abba1ea63" providerId="AD" clId="Web-{74521F39-1F94-47DE-AE15-BC52344ABA8A}" dt="2023-06-23T05:18:15.389" v="743" actId="20577"/>
          <ac:spMkLst>
            <pc:docMk/>
            <pc:sldMk cId="2129161538" sldId="279"/>
            <ac:spMk id="3" creationId="{9DC9A1B3-7D72-3ADF-036D-0B6D3D7D4894}"/>
          </ac:spMkLst>
        </pc:spChg>
      </pc:sldChg>
      <pc:sldChg chg="modNotes">
        <pc:chgData name="Hannah Chatwin" userId="S::au711684@uni.au.dk::62f47891-2df0-464e-8db2-8e3abba1ea63" providerId="AD" clId="Web-{74521F39-1F94-47DE-AE15-BC52344ABA8A}" dt="2023-06-23T06:34:07.032" v="939"/>
        <pc:sldMkLst>
          <pc:docMk/>
          <pc:sldMk cId="855097713" sldId="283"/>
        </pc:sldMkLst>
      </pc:sldChg>
      <pc:sldChg chg="modSp">
        <pc:chgData name="Hannah Chatwin" userId="S::au711684@uni.au.dk::62f47891-2df0-464e-8db2-8e3abba1ea63" providerId="AD" clId="Web-{74521F39-1F94-47DE-AE15-BC52344ABA8A}" dt="2023-06-23T05:00:08.872" v="409" actId="20577"/>
        <pc:sldMkLst>
          <pc:docMk/>
          <pc:sldMk cId="2285511719" sldId="292"/>
        </pc:sldMkLst>
        <pc:spChg chg="mod">
          <ac:chgData name="Hannah Chatwin" userId="S::au711684@uni.au.dk::62f47891-2df0-464e-8db2-8e3abba1ea63" providerId="AD" clId="Web-{74521F39-1F94-47DE-AE15-BC52344ABA8A}" dt="2023-06-23T04:58:50.323" v="406" actId="20577"/>
          <ac:spMkLst>
            <pc:docMk/>
            <pc:sldMk cId="2285511719" sldId="292"/>
            <ac:spMk id="2" creationId="{36685E3F-30AF-A952-9DB5-9B15E1F581EC}"/>
          </ac:spMkLst>
        </pc:spChg>
        <pc:spChg chg="mod">
          <ac:chgData name="Hannah Chatwin" userId="S::au711684@uni.au.dk::62f47891-2df0-464e-8db2-8e3abba1ea63" providerId="AD" clId="Web-{74521F39-1F94-47DE-AE15-BC52344ABA8A}" dt="2023-06-23T05:00:08.872" v="409" actId="20577"/>
          <ac:spMkLst>
            <pc:docMk/>
            <pc:sldMk cId="2285511719" sldId="292"/>
            <ac:spMk id="3" creationId="{11E9ED43-1AEF-80B9-E9B0-2EB695DD9D65}"/>
          </ac:spMkLst>
        </pc:spChg>
      </pc:sldChg>
      <pc:sldChg chg="modNotes">
        <pc:chgData name="Hannah Chatwin" userId="S::au711684@uni.au.dk::62f47891-2df0-464e-8db2-8e3abba1ea63" providerId="AD" clId="Web-{74521F39-1F94-47DE-AE15-BC52344ABA8A}" dt="2023-06-23T06:23:27.792" v="815"/>
        <pc:sldMkLst>
          <pc:docMk/>
          <pc:sldMk cId="3218549425" sldId="293"/>
        </pc:sldMkLst>
      </pc:sldChg>
    </pc:docChg>
  </pc:docChgLst>
  <pc:docChgLst>
    <pc:chgData name="Hannah Chatwin" userId="S::au711684@uni.au.dk::62f47891-2df0-464e-8db2-8e3abba1ea63" providerId="AD" clId="Web-{3D5470C2-53D9-40CE-998E-675DCA75B882}"/>
    <pc:docChg chg="delSld modSld">
      <pc:chgData name="Hannah Chatwin" userId="S::au711684@uni.au.dk::62f47891-2df0-464e-8db2-8e3abba1ea63" providerId="AD" clId="Web-{3D5470C2-53D9-40CE-998E-675DCA75B882}" dt="2023-07-04T06:43:04.036" v="44"/>
      <pc:docMkLst>
        <pc:docMk/>
      </pc:docMkLst>
      <pc:sldChg chg="del">
        <pc:chgData name="Hannah Chatwin" userId="S::au711684@uni.au.dk::62f47891-2df0-464e-8db2-8e3abba1ea63" providerId="AD" clId="Web-{3D5470C2-53D9-40CE-998E-675DCA75B882}" dt="2023-07-04T06:41:09.268" v="12"/>
        <pc:sldMkLst>
          <pc:docMk/>
          <pc:sldMk cId="925946102" sldId="271"/>
        </pc:sldMkLst>
      </pc:sldChg>
      <pc:sldChg chg="del">
        <pc:chgData name="Hannah Chatwin" userId="S::au711684@uni.au.dk::62f47891-2df0-464e-8db2-8e3abba1ea63" providerId="AD" clId="Web-{3D5470C2-53D9-40CE-998E-675DCA75B882}" dt="2023-07-04T06:41:09.284" v="15"/>
        <pc:sldMkLst>
          <pc:docMk/>
          <pc:sldMk cId="1179613800" sldId="272"/>
        </pc:sldMkLst>
      </pc:sldChg>
      <pc:sldChg chg="del">
        <pc:chgData name="Hannah Chatwin" userId="S::au711684@uni.au.dk::62f47891-2df0-464e-8db2-8e3abba1ea63" providerId="AD" clId="Web-{3D5470C2-53D9-40CE-998E-675DCA75B882}" dt="2023-07-04T06:41:09.268" v="11"/>
        <pc:sldMkLst>
          <pc:docMk/>
          <pc:sldMk cId="1522204885" sldId="273"/>
        </pc:sldMkLst>
      </pc:sldChg>
      <pc:sldChg chg="del">
        <pc:chgData name="Hannah Chatwin" userId="S::au711684@uni.au.dk::62f47891-2df0-464e-8db2-8e3abba1ea63" providerId="AD" clId="Web-{3D5470C2-53D9-40CE-998E-675DCA75B882}" dt="2023-07-04T06:41:09.268" v="13"/>
        <pc:sldMkLst>
          <pc:docMk/>
          <pc:sldMk cId="3531908483" sldId="274"/>
        </pc:sldMkLst>
      </pc:sldChg>
      <pc:sldChg chg="del">
        <pc:chgData name="Hannah Chatwin" userId="S::au711684@uni.au.dk::62f47891-2df0-464e-8db2-8e3abba1ea63" providerId="AD" clId="Web-{3D5470C2-53D9-40CE-998E-675DCA75B882}" dt="2023-07-04T06:41:09.268" v="14"/>
        <pc:sldMkLst>
          <pc:docMk/>
          <pc:sldMk cId="1364030304" sldId="277"/>
        </pc:sldMkLst>
      </pc:sldChg>
      <pc:sldChg chg="modNotes">
        <pc:chgData name="Hannah Chatwin" userId="S::au711684@uni.au.dk::62f47891-2df0-464e-8db2-8e3abba1ea63" providerId="AD" clId="Web-{3D5470C2-53D9-40CE-998E-675DCA75B882}" dt="2023-07-04T06:43:04.036" v="44"/>
        <pc:sldMkLst>
          <pc:docMk/>
          <pc:sldMk cId="855097713" sldId="283"/>
        </pc:sldMkLst>
      </pc:sldChg>
      <pc:sldChg chg="addSp delSp modSp">
        <pc:chgData name="Hannah Chatwin" userId="S::au711684@uni.au.dk::62f47891-2df0-464e-8db2-8e3abba1ea63" providerId="AD" clId="Web-{3D5470C2-53D9-40CE-998E-675DCA75B882}" dt="2023-07-04T06:42:50.973" v="43" actId="1076"/>
        <pc:sldMkLst>
          <pc:docMk/>
          <pc:sldMk cId="1644056170" sldId="286"/>
        </pc:sldMkLst>
        <pc:picChg chg="add del mod">
          <ac:chgData name="Hannah Chatwin" userId="S::au711684@uni.au.dk::62f47891-2df0-464e-8db2-8e3abba1ea63" providerId="AD" clId="Web-{3D5470C2-53D9-40CE-998E-675DCA75B882}" dt="2023-07-04T06:42:40.723" v="37"/>
          <ac:picMkLst>
            <pc:docMk/>
            <pc:sldMk cId="1644056170" sldId="286"/>
            <ac:picMk id="2" creationId="{BD78263F-E4B3-BFC8-7857-7115F89A7C6C}"/>
          </ac:picMkLst>
        </pc:picChg>
        <pc:picChg chg="add mod">
          <ac:chgData name="Hannah Chatwin" userId="S::au711684@uni.au.dk::62f47891-2df0-464e-8db2-8e3abba1ea63" providerId="AD" clId="Web-{3D5470C2-53D9-40CE-998E-675DCA75B882}" dt="2023-07-04T06:42:50.973" v="43" actId="1076"/>
          <ac:picMkLst>
            <pc:docMk/>
            <pc:sldMk cId="1644056170" sldId="286"/>
            <ac:picMk id="5" creationId="{0F69B84D-F12D-F258-DC07-ACEFC994735F}"/>
          </ac:picMkLst>
        </pc:picChg>
        <pc:picChg chg="del">
          <ac:chgData name="Hannah Chatwin" userId="S::au711684@uni.au.dk::62f47891-2df0-464e-8db2-8e3abba1ea63" providerId="AD" clId="Web-{3D5470C2-53D9-40CE-998E-675DCA75B882}" dt="2023-07-04T06:42:43.692" v="38"/>
          <ac:picMkLst>
            <pc:docMk/>
            <pc:sldMk cId="1644056170" sldId="286"/>
            <ac:picMk id="8" creationId="{4228462C-2A6A-4B78-B012-2A641AAAC27F}"/>
          </ac:picMkLst>
        </pc:picChg>
      </pc:sldChg>
      <pc:sldChg chg="modSp">
        <pc:chgData name="Hannah Chatwin" userId="S::au711684@uni.au.dk::62f47891-2df0-464e-8db2-8e3abba1ea63" providerId="AD" clId="Web-{3D5470C2-53D9-40CE-998E-675DCA75B882}" dt="2023-07-04T06:40:59.471" v="10" actId="20577"/>
        <pc:sldMkLst>
          <pc:docMk/>
          <pc:sldMk cId="2565416876" sldId="287"/>
        </pc:sldMkLst>
        <pc:spChg chg="mod">
          <ac:chgData name="Hannah Chatwin" userId="S::au711684@uni.au.dk::62f47891-2df0-464e-8db2-8e3abba1ea63" providerId="AD" clId="Web-{3D5470C2-53D9-40CE-998E-675DCA75B882}" dt="2023-07-04T06:40:59.471" v="10" actId="20577"/>
          <ac:spMkLst>
            <pc:docMk/>
            <pc:sldMk cId="2565416876" sldId="287"/>
            <ac:spMk id="4" creationId="{CF8B903C-92D9-11B4-43BE-3E3776634810}"/>
          </ac:spMkLst>
        </pc:spChg>
      </pc:sldChg>
      <pc:sldChg chg="modSp">
        <pc:chgData name="Hannah Chatwin" userId="S::au711684@uni.au.dk::62f47891-2df0-464e-8db2-8e3abba1ea63" providerId="AD" clId="Web-{3D5470C2-53D9-40CE-998E-675DCA75B882}" dt="2023-07-04T06:40:54.627" v="6" actId="20577"/>
        <pc:sldMkLst>
          <pc:docMk/>
          <pc:sldMk cId="731569824" sldId="288"/>
        </pc:sldMkLst>
        <pc:spChg chg="mod">
          <ac:chgData name="Hannah Chatwin" userId="S::au711684@uni.au.dk::62f47891-2df0-464e-8db2-8e3abba1ea63" providerId="AD" clId="Web-{3D5470C2-53D9-40CE-998E-675DCA75B882}" dt="2023-07-04T06:40:54.627" v="6" actId="20577"/>
          <ac:spMkLst>
            <pc:docMk/>
            <pc:sldMk cId="731569824" sldId="288"/>
            <ac:spMk id="3" creationId="{6C762CB2-C16E-8095-9D10-4CFE6B99976B}"/>
          </ac:spMkLst>
        </pc:spChg>
      </pc:sldChg>
      <pc:sldChg chg="delSp modSp">
        <pc:chgData name="Hannah Chatwin" userId="S::au711684@uni.au.dk::62f47891-2df0-464e-8db2-8e3abba1ea63" providerId="AD" clId="Web-{3D5470C2-53D9-40CE-998E-675DCA75B882}" dt="2023-07-04T06:41:34.362" v="35"/>
        <pc:sldMkLst>
          <pc:docMk/>
          <pc:sldMk cId="83666501" sldId="291"/>
        </pc:sldMkLst>
        <pc:spChg chg="mod">
          <ac:chgData name="Hannah Chatwin" userId="S::au711684@uni.au.dk::62f47891-2df0-464e-8db2-8e3abba1ea63" providerId="AD" clId="Web-{3D5470C2-53D9-40CE-998E-675DCA75B882}" dt="2023-07-04T06:41:33.066" v="33" actId="20577"/>
          <ac:spMkLst>
            <pc:docMk/>
            <pc:sldMk cId="83666501" sldId="291"/>
            <ac:spMk id="2" creationId="{7E4372CD-6E96-D519-FED8-ED158F208DDB}"/>
          </ac:spMkLst>
        </pc:spChg>
        <pc:spChg chg="mod">
          <ac:chgData name="Hannah Chatwin" userId="S::au711684@uni.au.dk::62f47891-2df0-464e-8db2-8e3abba1ea63" providerId="AD" clId="Web-{3D5470C2-53D9-40CE-998E-675DCA75B882}" dt="2023-07-04T06:41:28.987" v="30" actId="20577"/>
          <ac:spMkLst>
            <pc:docMk/>
            <pc:sldMk cId="83666501" sldId="291"/>
            <ac:spMk id="8" creationId="{2F573862-BB0B-5579-4792-0F756F5807CC}"/>
          </ac:spMkLst>
        </pc:spChg>
        <pc:picChg chg="del">
          <ac:chgData name="Hannah Chatwin" userId="S::au711684@uni.au.dk::62f47891-2df0-464e-8db2-8e3abba1ea63" providerId="AD" clId="Web-{3D5470C2-53D9-40CE-998E-675DCA75B882}" dt="2023-07-04T06:41:34.362" v="35"/>
          <ac:picMkLst>
            <pc:docMk/>
            <pc:sldMk cId="83666501" sldId="291"/>
            <ac:picMk id="18" creationId="{C25335BF-74CB-079A-E06F-493F5EA94021}"/>
          </ac:picMkLst>
        </pc:picChg>
        <pc:picChg chg="del">
          <ac:chgData name="Hannah Chatwin" userId="S::au711684@uni.au.dk::62f47891-2df0-464e-8db2-8e3abba1ea63" providerId="AD" clId="Web-{3D5470C2-53D9-40CE-998E-675DCA75B882}" dt="2023-07-04T06:41:33.909" v="34"/>
          <ac:picMkLst>
            <pc:docMk/>
            <pc:sldMk cId="83666501" sldId="291"/>
            <ac:picMk id="20" creationId="{8BAD46B9-0059-77FB-0C39-BC459098C096}"/>
          </ac:picMkLst>
        </pc:picChg>
      </pc:sldChg>
      <pc:sldChg chg="del">
        <pc:chgData name="Hannah Chatwin" userId="S::au711684@uni.au.dk::62f47891-2df0-464e-8db2-8e3abba1ea63" providerId="AD" clId="Web-{3D5470C2-53D9-40CE-998E-675DCA75B882}" dt="2023-07-04T06:41:09.284" v="16"/>
        <pc:sldMkLst>
          <pc:docMk/>
          <pc:sldMk cId="3218549425"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1FF93-235E-6649-AC30-6A90A8D620C6}" type="datetimeFigureOut">
              <a:rPr lang="en-DK" smtClean="0"/>
              <a:t>11/07/2023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05586-8E72-DB49-B54B-EBE71DFC3EB0}" type="slidenum">
              <a:rPr lang="en-DK" smtClean="0"/>
              <a:t>‹#›</a:t>
            </a:fld>
            <a:endParaRPr lang="en-DK"/>
          </a:p>
        </p:txBody>
      </p:sp>
    </p:spTree>
    <p:extLst>
      <p:ext uri="{BB962C8B-B14F-4D97-AF65-F5344CB8AC3E}">
        <p14:creationId xmlns:p14="http://schemas.microsoft.com/office/powerpoint/2010/main" val="1699766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Great discussion piece: </a:t>
            </a:r>
            <a:r>
              <a:rPr lang="en-US" dirty="0"/>
              <a:t>https://</a:t>
            </a:r>
            <a:r>
              <a:rPr lang="en-US" dirty="0" err="1"/>
              <a:t>journals.library.columbia.edu</a:t>
            </a:r>
            <a:r>
              <a:rPr lang="en-US" dirty="0"/>
              <a:t>/</a:t>
            </a:r>
            <a:r>
              <a:rPr lang="en-US" dirty="0" err="1"/>
              <a:t>index.php</a:t>
            </a:r>
            <a:r>
              <a:rPr lang="en-US" dirty="0"/>
              <a:t>/bioethics/article/view/9467</a:t>
            </a:r>
          </a:p>
          <a:p>
            <a:r>
              <a:rPr lang="en-US" dirty="0"/>
              <a:t>First child born after use of PES with company </a:t>
            </a:r>
            <a:r>
              <a:rPr lang="en-US" dirty="0" err="1"/>
              <a:t>GenomicPrediction</a:t>
            </a:r>
            <a:r>
              <a:rPr lang="en-US" dirty="0"/>
              <a:t>, AKA “</a:t>
            </a:r>
            <a:r>
              <a:rPr lang="en-US" dirty="0" err="1"/>
              <a:t>LifeView</a:t>
            </a:r>
            <a:r>
              <a:rPr lang="en-US" dirty="0"/>
              <a:t>”: https://</a:t>
            </a:r>
            <a:r>
              <a:rPr lang="en-US" dirty="0" err="1"/>
              <a:t>www.lifeview.com</a:t>
            </a:r>
            <a:r>
              <a:rPr lang="en-US" dirty="0"/>
              <a:t>/</a:t>
            </a:r>
          </a:p>
          <a:p>
            <a:r>
              <a:rPr lang="en-US" dirty="0"/>
              <a:t>News article: https://</a:t>
            </a:r>
            <a:r>
              <a:rPr lang="en-US" dirty="0" err="1"/>
              <a:t>www.geneticsandsociety.org</a:t>
            </a:r>
            <a:r>
              <a:rPr lang="en-US" dirty="0"/>
              <a:t>/biopolitical-times/first-polygenic-risk-score-baby</a:t>
            </a:r>
            <a:endParaRPr lang="en-DK" dirty="0"/>
          </a:p>
        </p:txBody>
      </p:sp>
      <p:sp>
        <p:nvSpPr>
          <p:cNvPr id="4" name="Slide Number Placeholder 3"/>
          <p:cNvSpPr>
            <a:spLocks noGrp="1"/>
          </p:cNvSpPr>
          <p:nvPr>
            <p:ph type="sldNum" sz="quarter" idx="5"/>
          </p:nvPr>
        </p:nvSpPr>
        <p:spPr/>
        <p:txBody>
          <a:bodyPr/>
          <a:lstStyle/>
          <a:p>
            <a:fld id="{95D05586-8E72-DB49-B54B-EBE71DFC3EB0}" type="slidenum">
              <a:rPr lang="en-DK" smtClean="0"/>
              <a:t>6</a:t>
            </a:fld>
            <a:endParaRPr lang="en-DK"/>
          </a:p>
        </p:txBody>
      </p:sp>
    </p:spTree>
    <p:extLst>
      <p:ext uri="{BB962C8B-B14F-4D97-AF65-F5344CB8AC3E}">
        <p14:creationId xmlns:p14="http://schemas.microsoft.com/office/powerpoint/2010/main" val="1760325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Genes may play multiple roles and have evolutionary roles for existing</a:t>
            </a:r>
          </a:p>
        </p:txBody>
      </p:sp>
      <p:sp>
        <p:nvSpPr>
          <p:cNvPr id="4" name="Slide Number Placeholder 3"/>
          <p:cNvSpPr>
            <a:spLocks noGrp="1"/>
          </p:cNvSpPr>
          <p:nvPr>
            <p:ph type="sldNum" sz="quarter" idx="5"/>
          </p:nvPr>
        </p:nvSpPr>
        <p:spPr/>
        <p:txBody>
          <a:bodyPr/>
          <a:lstStyle/>
          <a:p>
            <a:fld id="{95D05586-8E72-DB49-B54B-EBE71DFC3EB0}" type="slidenum">
              <a:rPr lang="en-DK" smtClean="0"/>
              <a:t>21</a:t>
            </a:fld>
            <a:endParaRPr lang="en-DK"/>
          </a:p>
        </p:txBody>
      </p:sp>
    </p:spTree>
    <p:extLst>
      <p:ext uri="{BB962C8B-B14F-4D97-AF65-F5344CB8AC3E}">
        <p14:creationId xmlns:p14="http://schemas.microsoft.com/office/powerpoint/2010/main" val="1955527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FDR shaped by polio</a:t>
            </a:r>
          </a:p>
          <a:p>
            <a:r>
              <a:rPr lang="en-DK" dirty="0"/>
              <a:t>Jory Fleming shaped by autism: Book </a:t>
            </a:r>
            <a:r>
              <a:rPr lang="en-DK" i="1" dirty="0"/>
              <a:t>How to Be Human</a:t>
            </a:r>
            <a:r>
              <a:rPr lang="en-DK" dirty="0"/>
              <a:t>; About gene editing to eliminate some of the causes of autism </a:t>
            </a:r>
            <a:r>
              <a:rPr lang="en-DK" dirty="0">
                <a:sym typeface="Wingdings" pitchFamily="2" charset="2"/>
              </a:rPr>
              <a:t> </a:t>
            </a:r>
            <a:r>
              <a:rPr lang="en-DK" dirty="0"/>
              <a:t>“You’d be removing an aspect of the human experience, but for what benefit exactly?”; The world is not good at accomodating people whose emotional lives are different. </a:t>
            </a:r>
          </a:p>
        </p:txBody>
      </p:sp>
      <p:sp>
        <p:nvSpPr>
          <p:cNvPr id="4" name="Slide Number Placeholder 3"/>
          <p:cNvSpPr>
            <a:spLocks noGrp="1"/>
          </p:cNvSpPr>
          <p:nvPr>
            <p:ph type="sldNum" sz="quarter" idx="5"/>
          </p:nvPr>
        </p:nvSpPr>
        <p:spPr/>
        <p:txBody>
          <a:bodyPr/>
          <a:lstStyle/>
          <a:p>
            <a:fld id="{95D05586-8E72-DB49-B54B-EBE71DFC3EB0}" type="slidenum">
              <a:rPr lang="en-DK" smtClean="0"/>
              <a:t>22</a:t>
            </a:fld>
            <a:endParaRPr lang="en-DK"/>
          </a:p>
        </p:txBody>
      </p:sp>
    </p:spTree>
    <p:extLst>
      <p:ext uri="{BB962C8B-B14F-4D97-AF65-F5344CB8AC3E}">
        <p14:creationId xmlns:p14="http://schemas.microsoft.com/office/powerpoint/2010/main" val="3366444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What is a disability? </a:t>
            </a:r>
          </a:p>
          <a:p>
            <a:r>
              <a:rPr lang="en-DK" dirty="0"/>
              <a:t>“Deafness as a part of who someone is rather t</a:t>
            </a:r>
            <a:r>
              <a:rPr lang="en-US" dirty="0"/>
              <a:t>ha</a:t>
            </a:r>
            <a:r>
              <a:rPr lang="en-DK" dirty="0"/>
              <a:t>n something to be cured.” </a:t>
            </a:r>
          </a:p>
          <a:p>
            <a:r>
              <a:rPr lang="en-DK" dirty="0"/>
              <a:t>”Deafness as a subculture that contributes to the diversity and perhaps even the empathy of society?” </a:t>
            </a:r>
          </a:p>
          <a:p>
            <a:endParaRPr lang="en-DK" dirty="0"/>
          </a:p>
          <a:p>
            <a:r>
              <a:rPr lang="en-DK" dirty="0"/>
              <a:t>What if deafness is not monogenic, and the couple use polygenic embryo screening to get sleect the embryo with the highest chance of also being deaf?</a:t>
            </a:r>
          </a:p>
          <a:p>
            <a:endParaRPr lang="en-DK" dirty="0"/>
          </a:p>
          <a:p>
            <a:r>
              <a:rPr lang="en-DK" dirty="0"/>
              <a:t>Disadvantages/dangers of being deaf are very real for humans and other animals.</a:t>
            </a:r>
          </a:p>
          <a:p>
            <a:r>
              <a:rPr lang="en-DK" dirty="0"/>
              <a:t>Disadvantages of being LGBTQ+ or Black are “due to social attitudes than can and should be changed.”</a:t>
            </a:r>
          </a:p>
          <a:p>
            <a:r>
              <a:rPr lang="en-DK" dirty="0"/>
              <a:t>What if there were a ”gay gene”? </a:t>
            </a:r>
          </a:p>
          <a:p>
            <a:r>
              <a:rPr lang="en-DK" dirty="0"/>
              <a:t>Being born Black in the U.S. could be seen as a disability </a:t>
            </a:r>
            <a:r>
              <a:rPr lang="en-DK" dirty="0">
                <a:sym typeface="Wingdings" pitchFamily="2" charset="2"/>
              </a:rPr>
              <a:t> SLC24A5 has a major influence on skin color</a:t>
            </a:r>
            <a:endParaRPr lang="en-DK" dirty="0"/>
          </a:p>
        </p:txBody>
      </p:sp>
      <p:sp>
        <p:nvSpPr>
          <p:cNvPr id="4" name="Slide Number Placeholder 3"/>
          <p:cNvSpPr>
            <a:spLocks noGrp="1"/>
          </p:cNvSpPr>
          <p:nvPr>
            <p:ph type="sldNum" sz="quarter" idx="5"/>
          </p:nvPr>
        </p:nvSpPr>
        <p:spPr/>
        <p:txBody>
          <a:bodyPr/>
          <a:lstStyle/>
          <a:p>
            <a:fld id="{95D05586-8E72-DB49-B54B-EBE71DFC3EB0}" type="slidenum">
              <a:rPr lang="en-DK" smtClean="0"/>
              <a:t>23</a:t>
            </a:fld>
            <a:endParaRPr lang="en-DK"/>
          </a:p>
        </p:txBody>
      </p:sp>
    </p:spTree>
    <p:extLst>
      <p:ext uri="{BB962C8B-B14F-4D97-AF65-F5344CB8AC3E}">
        <p14:creationId xmlns:p14="http://schemas.microsoft.com/office/powerpoint/2010/main" val="2026537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The blurry line betwe</a:t>
            </a:r>
            <a:r>
              <a:rPr lang="en-US" dirty="0"/>
              <a:t>e</a:t>
            </a:r>
            <a:r>
              <a:rPr lang="en-DK" dirty="0"/>
              <a:t>n treating true disability and enhancing the traits of our children.</a:t>
            </a:r>
          </a:p>
          <a:p>
            <a:r>
              <a:rPr lang="en-DK" i="1" dirty="0"/>
              <a:t>MSTN</a:t>
            </a:r>
            <a:r>
              <a:rPr lang="en-DK" dirty="0"/>
              <a:t> produces a protein that curtails the growth of muscles when they reach a normal level </a:t>
            </a:r>
            <a:r>
              <a:rPr lang="en-DK" dirty="0">
                <a:sym typeface="Wingdings" pitchFamily="2" charset="2"/>
              </a:rPr>
              <a:t> edit or select against functional variant to get more muscley children?</a:t>
            </a:r>
          </a:p>
          <a:p>
            <a:r>
              <a:rPr lang="en-DK" dirty="0">
                <a:sym typeface="Wingdings" pitchFamily="2" charset="2"/>
              </a:rPr>
              <a:t>Rare gene mutation that increases the number of red blood cells (see Olympic skier Eero Mäntyranta)  select for to get children with more stamina and ability to use oxygen?</a:t>
            </a:r>
          </a:p>
          <a:p>
            <a:r>
              <a:rPr lang="en-DK" dirty="0">
                <a:sym typeface="Wingdings" pitchFamily="2" charset="2"/>
              </a:rPr>
              <a:t>What happes to fairness in athletics if the “natural talent” of “natural talent + disciplined effort” is not so natural anymore?</a:t>
            </a:r>
          </a:p>
          <a:p>
            <a:r>
              <a:rPr lang="en-DK" dirty="0"/>
              <a:t>Most champion runners have the R allele of the </a:t>
            </a:r>
            <a:r>
              <a:rPr lang="en-DK" i="1" dirty="0"/>
              <a:t>ACTN3</a:t>
            </a:r>
            <a:r>
              <a:rPr lang="en-DK" dirty="0"/>
              <a:t> gene…so does fairness exist in sports in t</a:t>
            </a:r>
            <a:r>
              <a:rPr lang="en-US" dirty="0"/>
              <a:t>he</a:t>
            </a:r>
            <a:r>
              <a:rPr lang="en-DK" dirty="0"/>
              <a:t> first place?</a:t>
            </a:r>
          </a:p>
        </p:txBody>
      </p:sp>
      <p:sp>
        <p:nvSpPr>
          <p:cNvPr id="4" name="Slide Number Placeholder 3"/>
          <p:cNvSpPr>
            <a:spLocks noGrp="1"/>
          </p:cNvSpPr>
          <p:nvPr>
            <p:ph type="sldNum" sz="quarter" idx="5"/>
          </p:nvPr>
        </p:nvSpPr>
        <p:spPr/>
        <p:txBody>
          <a:bodyPr/>
          <a:lstStyle/>
          <a:p>
            <a:fld id="{95D05586-8E72-DB49-B54B-EBE71DFC3EB0}" type="slidenum">
              <a:rPr lang="en-DK" smtClean="0"/>
              <a:t>24</a:t>
            </a:fld>
            <a:endParaRPr lang="en-DK"/>
          </a:p>
        </p:txBody>
      </p:sp>
    </p:spTree>
    <p:extLst>
      <p:ext uri="{BB962C8B-B14F-4D97-AF65-F5344CB8AC3E}">
        <p14:creationId xmlns:p14="http://schemas.microsoft.com/office/powerpoint/2010/main" val="3778743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Fairness of editing/selecting for physical enhancements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Absolute improvement vs. positional improvement</a:t>
            </a:r>
          </a:p>
          <a:p>
            <a:r>
              <a:rPr lang="en-US" dirty="0"/>
              <a:t>A</a:t>
            </a:r>
            <a:r>
              <a:rPr lang="en-DK" dirty="0"/>
              <a:t>bsolute improvement: beneficial to you even if others get the same enhancement</a:t>
            </a:r>
          </a:p>
          <a:p>
            <a:r>
              <a:rPr lang="en-DK" dirty="0"/>
              <a:t>Positional improvement: beneficial to you only if others DO NOT get the same enhancement</a:t>
            </a:r>
          </a:p>
          <a:p>
            <a:endParaRPr lang="en-DK" dirty="0"/>
          </a:p>
        </p:txBody>
      </p:sp>
      <p:sp>
        <p:nvSpPr>
          <p:cNvPr id="4" name="Slide Number Placeholder 3"/>
          <p:cNvSpPr>
            <a:spLocks noGrp="1"/>
          </p:cNvSpPr>
          <p:nvPr>
            <p:ph type="sldNum" sz="quarter" idx="5"/>
          </p:nvPr>
        </p:nvSpPr>
        <p:spPr/>
        <p:txBody>
          <a:bodyPr/>
          <a:lstStyle/>
          <a:p>
            <a:fld id="{95D05586-8E72-DB49-B54B-EBE71DFC3EB0}" type="slidenum">
              <a:rPr lang="en-DK" smtClean="0"/>
              <a:t>25</a:t>
            </a:fld>
            <a:endParaRPr lang="en-DK"/>
          </a:p>
        </p:txBody>
      </p:sp>
    </p:spTree>
    <p:extLst>
      <p:ext uri="{BB962C8B-B14F-4D97-AF65-F5344CB8AC3E}">
        <p14:creationId xmlns:p14="http://schemas.microsoft.com/office/powerpoint/2010/main" val="530344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”Children will become like iPhones; a new version will come out every few years with better features and apps”</a:t>
            </a:r>
          </a:p>
        </p:txBody>
      </p:sp>
      <p:sp>
        <p:nvSpPr>
          <p:cNvPr id="4" name="Slide Number Placeholder 3"/>
          <p:cNvSpPr>
            <a:spLocks noGrp="1"/>
          </p:cNvSpPr>
          <p:nvPr>
            <p:ph type="sldNum" sz="quarter" idx="5"/>
          </p:nvPr>
        </p:nvSpPr>
        <p:spPr/>
        <p:txBody>
          <a:bodyPr/>
          <a:lstStyle/>
          <a:p>
            <a:fld id="{95D05586-8E72-DB49-B54B-EBE71DFC3EB0}" type="slidenum">
              <a:rPr lang="en-DK" smtClean="0"/>
              <a:t>26</a:t>
            </a:fld>
            <a:endParaRPr lang="en-DK"/>
          </a:p>
        </p:txBody>
      </p:sp>
    </p:spTree>
    <p:extLst>
      <p:ext uri="{BB962C8B-B14F-4D97-AF65-F5344CB8AC3E}">
        <p14:creationId xmlns:p14="http://schemas.microsoft.com/office/powerpoint/2010/main" val="2056940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James Watson (of Watson &amp; Crick) and his son Rufus (received diagnosis of schizophrenia) completely for gene editing/selection against schizophrenia (also a huge eugenicist)</a:t>
            </a:r>
          </a:p>
          <a:p>
            <a:r>
              <a:rPr lang="en-DK" dirty="0"/>
              <a:t>Reminder: Vincent van Gogh comitted suicide</a:t>
            </a:r>
          </a:p>
          <a:p>
            <a:r>
              <a:rPr lang="en-DK" b="1" dirty="0"/>
              <a:t>What is desired by an individual vs. what is good for human civilization?</a:t>
            </a:r>
          </a:p>
          <a:p>
            <a:endParaRPr lang="en-DK" dirty="0"/>
          </a:p>
        </p:txBody>
      </p:sp>
      <p:sp>
        <p:nvSpPr>
          <p:cNvPr id="4" name="Slide Number Placeholder 3"/>
          <p:cNvSpPr>
            <a:spLocks noGrp="1"/>
          </p:cNvSpPr>
          <p:nvPr>
            <p:ph type="sldNum" sz="quarter" idx="5"/>
          </p:nvPr>
        </p:nvSpPr>
        <p:spPr/>
        <p:txBody>
          <a:bodyPr/>
          <a:lstStyle/>
          <a:p>
            <a:fld id="{95D05586-8E72-DB49-B54B-EBE71DFC3EB0}" type="slidenum">
              <a:rPr lang="en-DK" smtClean="0"/>
              <a:t>27</a:t>
            </a:fld>
            <a:endParaRPr lang="en-DK"/>
          </a:p>
        </p:txBody>
      </p:sp>
    </p:spTree>
    <p:extLst>
      <p:ext uri="{BB962C8B-B14F-4D97-AF65-F5344CB8AC3E}">
        <p14:creationId xmlns:p14="http://schemas.microsoft.com/office/powerpoint/2010/main" val="4175186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What is intelligence? Is more always good? How do we measure it?</a:t>
            </a:r>
          </a:p>
          <a:p>
            <a:r>
              <a:rPr lang="en-DK" dirty="0"/>
              <a:t>Fraught topic of genetics of educational attainment and t</a:t>
            </a:r>
            <a:r>
              <a:rPr lang="en-US" dirty="0"/>
              <a:t>he</a:t>
            </a:r>
            <a:r>
              <a:rPr lang="en-DK" dirty="0"/>
              <a:t> field of sociogenomics.</a:t>
            </a:r>
          </a:p>
          <a:p>
            <a:endParaRPr lang="en-DK" dirty="0"/>
          </a:p>
        </p:txBody>
      </p:sp>
      <p:sp>
        <p:nvSpPr>
          <p:cNvPr id="4" name="Slide Number Placeholder 3"/>
          <p:cNvSpPr>
            <a:spLocks noGrp="1"/>
          </p:cNvSpPr>
          <p:nvPr>
            <p:ph type="sldNum" sz="quarter" idx="5"/>
          </p:nvPr>
        </p:nvSpPr>
        <p:spPr/>
        <p:txBody>
          <a:bodyPr/>
          <a:lstStyle/>
          <a:p>
            <a:fld id="{95D05586-8E72-DB49-B54B-EBE71DFC3EB0}" type="slidenum">
              <a:rPr lang="en-DK" smtClean="0"/>
              <a:t>28</a:t>
            </a:fld>
            <a:endParaRPr lang="en-DK"/>
          </a:p>
        </p:txBody>
      </p:sp>
    </p:spTree>
    <p:extLst>
      <p:ext uri="{BB962C8B-B14F-4D97-AF65-F5344CB8AC3E}">
        <p14:creationId xmlns:p14="http://schemas.microsoft.com/office/powerpoint/2010/main" val="1054605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95D05586-8E72-DB49-B54B-EBE71DFC3EB0}" type="slidenum">
              <a:rPr lang="en-DK" smtClean="0"/>
              <a:t>7</a:t>
            </a:fld>
            <a:endParaRPr lang="en-DK"/>
          </a:p>
        </p:txBody>
      </p:sp>
    </p:spTree>
    <p:extLst>
      <p:ext uri="{BB962C8B-B14F-4D97-AF65-F5344CB8AC3E}">
        <p14:creationId xmlns:p14="http://schemas.microsoft.com/office/powerpoint/2010/main" val="3493755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5D05586-8E72-DB49-B54B-EBE71DFC3EB0}" type="slidenum">
              <a:rPr lang="en-DK" smtClean="0"/>
              <a:t>12</a:t>
            </a:fld>
            <a:endParaRPr lang="en-DK"/>
          </a:p>
        </p:txBody>
      </p:sp>
    </p:spTree>
    <p:extLst>
      <p:ext uri="{BB962C8B-B14F-4D97-AF65-F5344CB8AC3E}">
        <p14:creationId xmlns:p14="http://schemas.microsoft.com/office/powerpoint/2010/main" val="324539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5D05586-8E72-DB49-B54B-EBE71DFC3EB0}" type="slidenum">
              <a:rPr lang="en-DK" smtClean="0"/>
              <a:t>13</a:t>
            </a:fld>
            <a:endParaRPr lang="en-DK"/>
          </a:p>
        </p:txBody>
      </p:sp>
    </p:spTree>
    <p:extLst>
      <p:ext uri="{BB962C8B-B14F-4D97-AF65-F5344CB8AC3E}">
        <p14:creationId xmlns:p14="http://schemas.microsoft.com/office/powerpoint/2010/main" val="4813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5D05586-8E72-DB49-B54B-EBE71DFC3EB0}" type="slidenum">
              <a:rPr lang="en-DK" smtClean="0"/>
              <a:t>15</a:t>
            </a:fld>
            <a:endParaRPr lang="en-DK"/>
          </a:p>
        </p:txBody>
      </p:sp>
    </p:spTree>
    <p:extLst>
      <p:ext uri="{BB962C8B-B14F-4D97-AF65-F5344CB8AC3E}">
        <p14:creationId xmlns:p14="http://schemas.microsoft.com/office/powerpoint/2010/main" val="421236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95D05586-8E72-DB49-B54B-EBE71DFC3EB0}" type="slidenum">
              <a:rPr lang="en-DK" smtClean="0"/>
              <a:t>17</a:t>
            </a:fld>
            <a:endParaRPr lang="en-DK"/>
          </a:p>
        </p:txBody>
      </p:sp>
    </p:spTree>
    <p:extLst>
      <p:ext uri="{BB962C8B-B14F-4D97-AF65-F5344CB8AC3E}">
        <p14:creationId xmlns:p14="http://schemas.microsoft.com/office/powerpoint/2010/main" val="3966744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jump into these questions, I thought we could have a broader discussion</a:t>
            </a:r>
          </a:p>
          <a:p>
            <a:r>
              <a:rPr lang="en-US"/>
              <a:t>What do we think about PRS potentially being used in PES?</a:t>
            </a:r>
            <a:endParaRPr lang="en-US">
              <a:cs typeface="Calibri"/>
            </a:endParaRPr>
          </a:p>
          <a:p>
            <a:r>
              <a:rPr lang="en-US"/>
              <a:t>Someone mentioned in the last meeting that they have been approached at a conference by someone who had recently launched a company that does PES and wanted to potentially collaborate on some work</a:t>
            </a:r>
          </a:p>
          <a:p>
            <a:r>
              <a:rPr lang="en-US"/>
              <a:t>Does anyone else have any experience with this? </a:t>
            </a:r>
            <a:endParaRPr lang="en-US">
              <a:cs typeface="Calibri"/>
            </a:endParaRPr>
          </a:p>
          <a:p>
            <a:endParaRPr lang="en-US">
              <a:cs typeface="Calibri"/>
            </a:endParaRPr>
          </a:p>
          <a:p>
            <a:r>
              <a:rPr lang="en-US">
                <a:cs typeface="Calibri"/>
              </a:rPr>
              <a:t>Does this perpetuate societal biases? While PES is purported to be used for the deselection of affected embryos, does this translate to using PES for the selection of superior embryos?</a:t>
            </a:r>
          </a:p>
          <a:p>
            <a:r>
              <a:rPr lang="en-US"/>
              <a:t>A question I had personally as someone that is new to genetics: Would this lead to a loss of genetic diversity? And would this have an impact on the wider population due to the selective avoidance of certain genetic disorders?</a:t>
            </a:r>
            <a:endParaRPr lang="en-US">
              <a:cs typeface="Calibri"/>
            </a:endParaRPr>
          </a:p>
          <a:p>
            <a:endParaRPr lang="en-US">
              <a:ea typeface="Calibri"/>
              <a:cs typeface="Calibri"/>
            </a:endParaRPr>
          </a:p>
          <a:p>
            <a:r>
              <a:rPr lang="en-US">
                <a:ea typeface="Calibri"/>
                <a:cs typeface="Calibri"/>
              </a:rPr>
              <a:t>What about the impact on genetics research:</a:t>
            </a:r>
          </a:p>
          <a:p>
            <a:r>
              <a:rPr lang="en-US">
                <a:ea typeface="Calibri"/>
                <a:cs typeface="Calibri"/>
              </a:rPr>
              <a:t>The article we recommended talks about the people who contribute to these GWASs potentially not consenting to data being used in this way. Will this lead to further distrust in genetics research and people from diverse under-represented communities being even less likely than they already are to participate?</a:t>
            </a:r>
          </a:p>
          <a:p>
            <a:r>
              <a:rPr lang="en-US">
                <a:ea typeface="Calibri"/>
                <a:cs typeface="Calibri"/>
              </a:rPr>
              <a:t>What about negative consequences on researchers, if our research is being misused and applied in a way that we find problematic?</a:t>
            </a:r>
          </a:p>
        </p:txBody>
      </p:sp>
      <p:sp>
        <p:nvSpPr>
          <p:cNvPr id="4" name="Slide Number Placeholder 3"/>
          <p:cNvSpPr>
            <a:spLocks noGrp="1"/>
          </p:cNvSpPr>
          <p:nvPr>
            <p:ph type="sldNum" sz="quarter" idx="5"/>
          </p:nvPr>
        </p:nvSpPr>
        <p:spPr/>
        <p:txBody>
          <a:bodyPr/>
          <a:lstStyle/>
          <a:p>
            <a:fld id="{95D05586-8E72-DB49-B54B-EBE71DFC3EB0}" type="slidenum">
              <a:rPr lang="en-DK" smtClean="0"/>
              <a:t>18</a:t>
            </a:fld>
            <a:endParaRPr lang="en-DK"/>
          </a:p>
        </p:txBody>
      </p:sp>
    </p:spTree>
    <p:extLst>
      <p:ext uri="{BB962C8B-B14F-4D97-AF65-F5344CB8AC3E}">
        <p14:creationId xmlns:p14="http://schemas.microsoft.com/office/powerpoint/2010/main" val="2595969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Written in the context of gene editing, but also applicable to genetic screening. </a:t>
            </a:r>
          </a:p>
          <a:p>
            <a:r>
              <a:rPr lang="en-DK" dirty="0"/>
              <a:t>Progression from light gray into darker gray… </a:t>
            </a:r>
          </a:p>
          <a:p>
            <a:r>
              <a:rPr lang="en-DK" dirty="0"/>
              <a:t>Note: the first conditions are monogenic, the later conditions are more polygenic. </a:t>
            </a:r>
          </a:p>
        </p:txBody>
      </p:sp>
      <p:sp>
        <p:nvSpPr>
          <p:cNvPr id="4" name="Slide Number Placeholder 3"/>
          <p:cNvSpPr>
            <a:spLocks noGrp="1"/>
          </p:cNvSpPr>
          <p:nvPr>
            <p:ph type="sldNum" sz="quarter" idx="5"/>
          </p:nvPr>
        </p:nvSpPr>
        <p:spPr/>
        <p:txBody>
          <a:bodyPr/>
          <a:lstStyle/>
          <a:p>
            <a:fld id="{95D05586-8E72-DB49-B54B-EBE71DFC3EB0}" type="slidenum">
              <a:rPr lang="en-DK" smtClean="0"/>
              <a:t>19</a:t>
            </a:fld>
            <a:endParaRPr lang="en-DK"/>
          </a:p>
        </p:txBody>
      </p:sp>
    </p:spTree>
    <p:extLst>
      <p:ext uri="{BB962C8B-B14F-4D97-AF65-F5344CB8AC3E}">
        <p14:creationId xmlns:p14="http://schemas.microsoft.com/office/powerpoint/2010/main" val="221372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Is there an evolutionary role of Huntington’s disease?</a:t>
            </a:r>
          </a:p>
          <a:p>
            <a:r>
              <a:rPr lang="en-DK" dirty="0"/>
              <a:t>Avoid embryonic screening by doing pre-implantation genetic diagnosis of fertilized eggs? </a:t>
            </a:r>
            <a:r>
              <a:rPr lang="en-DK" dirty="0">
                <a:sym typeface="Wingdings" pitchFamily="2" charset="2"/>
              </a:rPr>
              <a:t> Producing a lot of viable fertilized eggs is not easy…</a:t>
            </a:r>
            <a:endParaRPr lang="en-DK" dirty="0"/>
          </a:p>
        </p:txBody>
      </p:sp>
      <p:sp>
        <p:nvSpPr>
          <p:cNvPr id="4" name="Slide Number Placeholder 3"/>
          <p:cNvSpPr>
            <a:spLocks noGrp="1"/>
          </p:cNvSpPr>
          <p:nvPr>
            <p:ph type="sldNum" sz="quarter" idx="5"/>
          </p:nvPr>
        </p:nvSpPr>
        <p:spPr/>
        <p:txBody>
          <a:bodyPr/>
          <a:lstStyle/>
          <a:p>
            <a:fld id="{95D05586-8E72-DB49-B54B-EBE71DFC3EB0}" type="slidenum">
              <a:rPr lang="en-DK" smtClean="0"/>
              <a:t>20</a:t>
            </a:fld>
            <a:endParaRPr lang="en-DK"/>
          </a:p>
        </p:txBody>
      </p:sp>
    </p:spTree>
    <p:extLst>
      <p:ext uri="{BB962C8B-B14F-4D97-AF65-F5344CB8AC3E}">
        <p14:creationId xmlns:p14="http://schemas.microsoft.com/office/powerpoint/2010/main" val="2593843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2842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4480560"/>
            <a:ext cx="9144000" cy="13832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15" name="Group 14">
            <a:extLst>
              <a:ext uri="{FF2B5EF4-FFF2-40B4-BE49-F238E27FC236}">
                <a16:creationId xmlns:a16="http://schemas.microsoft.com/office/drawing/2014/main" id="{6BD57647-3AF8-B13E-F8E1-848644FA20DC}"/>
              </a:ext>
            </a:extLst>
          </p:cNvPr>
          <p:cNvGrpSpPr/>
          <p:nvPr userDrawn="1"/>
        </p:nvGrpSpPr>
        <p:grpSpPr>
          <a:xfrm>
            <a:off x="0" y="0"/>
            <a:ext cx="12192000" cy="984260"/>
            <a:chOff x="798444" y="1690684"/>
            <a:chExt cx="10621618" cy="134941"/>
          </a:xfrm>
        </p:grpSpPr>
        <p:sp>
          <p:nvSpPr>
            <p:cNvPr id="16" name="Rectangle 15">
              <a:extLst>
                <a:ext uri="{FF2B5EF4-FFF2-40B4-BE49-F238E27FC236}">
                  <a16:creationId xmlns:a16="http://schemas.microsoft.com/office/drawing/2014/main" id="{10E8714A-DCE8-F0F1-F36F-39B4D9639CAD}"/>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4D8FB4DF-7A73-CB05-58E7-7E46CD24D3EE}"/>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D3BAAB8E-434E-045B-28A1-5FB4B863D558}"/>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825763F2-F614-460A-8D89-E1BC6C1415DC}"/>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C5975215-A89D-A582-A1F4-07C76B677378}"/>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1006DFA6-BA63-C89C-D03C-794F3AD0D1C9}"/>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9326A174-8262-E4A6-F6E8-8D64369FAB0F}"/>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grpSp>
        <p:nvGrpSpPr>
          <p:cNvPr id="41" name="Group 40">
            <a:extLst>
              <a:ext uri="{FF2B5EF4-FFF2-40B4-BE49-F238E27FC236}">
                <a16:creationId xmlns:a16="http://schemas.microsoft.com/office/drawing/2014/main" id="{32423A46-B109-685B-4E96-BB9821FEDCF5}"/>
              </a:ext>
            </a:extLst>
          </p:cNvPr>
          <p:cNvGrpSpPr/>
          <p:nvPr userDrawn="1"/>
        </p:nvGrpSpPr>
        <p:grpSpPr>
          <a:xfrm>
            <a:off x="-2" y="4723"/>
            <a:ext cx="12192005" cy="989418"/>
            <a:chOff x="335277" y="4723"/>
            <a:chExt cx="12192005" cy="989418"/>
          </a:xfrm>
        </p:grpSpPr>
        <p:pic>
          <p:nvPicPr>
            <p:cNvPr id="35" name="Graphic 34" descr="DNA outline">
              <a:extLst>
                <a:ext uri="{FF2B5EF4-FFF2-40B4-BE49-F238E27FC236}">
                  <a16:creationId xmlns:a16="http://schemas.microsoft.com/office/drawing/2014/main" id="{B9ABBCD2-DCA9-B424-F5B8-2235416B1CA8}"/>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19317"/>
            <a:stretch/>
          </p:blipFill>
          <p:spPr>
            <a:xfrm rot="5400000">
              <a:off x="748592" y="-408592"/>
              <a:ext cx="989418" cy="1816047"/>
            </a:xfrm>
            <a:prstGeom prst="rect">
              <a:avLst/>
            </a:prstGeom>
          </p:spPr>
        </p:pic>
        <p:pic>
          <p:nvPicPr>
            <p:cNvPr id="36" name="Graphic 35" descr="DNA outline">
              <a:extLst>
                <a:ext uri="{FF2B5EF4-FFF2-40B4-BE49-F238E27FC236}">
                  <a16:creationId xmlns:a16="http://schemas.microsoft.com/office/drawing/2014/main" id="{7BB3D016-DD53-E6F0-E725-203C7C95AFCB}"/>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2712564" y="-591472"/>
              <a:ext cx="989418" cy="2181808"/>
            </a:xfrm>
            <a:prstGeom prst="rect">
              <a:avLst/>
            </a:prstGeom>
          </p:spPr>
        </p:pic>
        <p:pic>
          <p:nvPicPr>
            <p:cNvPr id="37" name="Graphic 36" descr="DNA outline">
              <a:extLst>
                <a:ext uri="{FF2B5EF4-FFF2-40B4-BE49-F238E27FC236}">
                  <a16:creationId xmlns:a16="http://schemas.microsoft.com/office/drawing/2014/main" id="{071E037D-40C0-FF2D-C622-37F2E45F3419}"/>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4854487" y="-591472"/>
              <a:ext cx="989418" cy="2181808"/>
            </a:xfrm>
            <a:prstGeom prst="rect">
              <a:avLst/>
            </a:prstGeom>
          </p:spPr>
        </p:pic>
        <p:pic>
          <p:nvPicPr>
            <p:cNvPr id="38" name="Graphic 37" descr="DNA outline">
              <a:extLst>
                <a:ext uri="{FF2B5EF4-FFF2-40B4-BE49-F238E27FC236}">
                  <a16:creationId xmlns:a16="http://schemas.microsoft.com/office/drawing/2014/main" id="{F031F730-D34D-E52A-475B-08F9DB6AB873}"/>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6998905" y="-591472"/>
              <a:ext cx="989418" cy="2181808"/>
            </a:xfrm>
            <a:prstGeom prst="rect">
              <a:avLst/>
            </a:prstGeom>
          </p:spPr>
        </p:pic>
        <p:pic>
          <p:nvPicPr>
            <p:cNvPr id="39" name="Graphic 38" descr="DNA outline">
              <a:extLst>
                <a:ext uri="{FF2B5EF4-FFF2-40B4-BE49-F238E27FC236}">
                  <a16:creationId xmlns:a16="http://schemas.microsoft.com/office/drawing/2014/main" id="{20ABC3D3-4048-4697-D73D-51263B046BD2}"/>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3712" r="28936" b="3814"/>
            <a:stretch/>
          </p:blipFill>
          <p:spPr>
            <a:xfrm rot="5400000">
              <a:off x="9146734" y="-591472"/>
              <a:ext cx="989418" cy="2181808"/>
            </a:xfrm>
            <a:prstGeom prst="rect">
              <a:avLst/>
            </a:prstGeom>
          </p:spPr>
        </p:pic>
        <p:pic>
          <p:nvPicPr>
            <p:cNvPr id="40" name="Graphic 39" descr="DNA outline">
              <a:extLst>
                <a:ext uri="{FF2B5EF4-FFF2-40B4-BE49-F238E27FC236}">
                  <a16:creationId xmlns:a16="http://schemas.microsoft.com/office/drawing/2014/main" id="{3412FE66-4038-555A-270A-0E19FEDB9214}"/>
                </a:ext>
              </a:extLst>
            </p:cNvPr>
            <p:cNvPicPr>
              <a:picLocks noChangeAspect="1"/>
            </p:cNvPicPr>
            <p:nvPr userDrawn="1"/>
          </p:nvPicPr>
          <p:blipFill rotWithShape="1">
            <a:blip r:embed="rId2">
              <a:duotone>
                <a:schemeClr val="accent1">
                  <a:shade val="45000"/>
                  <a:satMod val="135000"/>
                </a:schemeClr>
                <a:prstClr val="white"/>
              </a:duotone>
              <a:extLst>
                <a:ext uri="{96DAC541-7B7A-43D3-8B79-37D633B846F1}">
                  <asvg:svgBlip xmlns:asvg="http://schemas.microsoft.com/office/drawing/2016/SVG/main" r:embed="rId3"/>
                </a:ext>
              </a:extLst>
            </a:blip>
            <a:srcRect l="29128" t="18274" r="28936" b="3814"/>
            <a:stretch/>
          </p:blipFill>
          <p:spPr>
            <a:xfrm rot="5400000">
              <a:off x="11113458" y="-419683"/>
              <a:ext cx="989418" cy="1838230"/>
            </a:xfrm>
            <a:prstGeom prst="rect">
              <a:avLst/>
            </a:prstGeom>
          </p:spPr>
        </p:pic>
      </p:grpSp>
      <p:sp>
        <p:nvSpPr>
          <p:cNvPr id="23" name="Rectangle 22">
            <a:extLst>
              <a:ext uri="{FF2B5EF4-FFF2-40B4-BE49-F238E27FC236}">
                <a16:creationId xmlns:a16="http://schemas.microsoft.com/office/drawing/2014/main" id="{40F7A56C-D5B8-D6A8-8BA2-2A7509F3AB0F}"/>
              </a:ext>
            </a:extLst>
          </p:cNvPr>
          <p:cNvSpPr/>
          <p:nvPr userDrawn="1"/>
        </p:nvSpPr>
        <p:spPr>
          <a:xfrm>
            <a:off x="0" y="984260"/>
            <a:ext cx="12192000" cy="138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51839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38E655-0F3C-1421-F240-CEF38C35BC28}"/>
              </a:ext>
            </a:extLst>
          </p:cNvPr>
          <p:cNvGrpSpPr/>
          <p:nvPr userDrawn="1"/>
        </p:nvGrpSpPr>
        <p:grpSpPr>
          <a:xfrm>
            <a:off x="0" y="-1583"/>
            <a:ext cx="12192000" cy="110917"/>
            <a:chOff x="798444" y="1690684"/>
            <a:chExt cx="10621618" cy="134941"/>
          </a:xfrm>
        </p:grpSpPr>
        <p:sp>
          <p:nvSpPr>
            <p:cNvPr id="8" name="Rectangle 7">
              <a:extLst>
                <a:ext uri="{FF2B5EF4-FFF2-40B4-BE49-F238E27FC236}">
                  <a16:creationId xmlns:a16="http://schemas.microsoft.com/office/drawing/2014/main" id="{7A8EC186-AABD-4683-8CC7-F8B2E4021E3D}"/>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D5E84883-DF8F-3E97-46B0-2E4D0A2E5DD2}"/>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12DC9333-F6E0-4609-B3FE-9E9C38CE82E5}"/>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D048499F-C7FC-6FDC-E1F4-2EED81AA1B6F}"/>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DF04D0E1-102D-FBB3-3752-20B888D2F3A2}"/>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D041EC47-9D9A-B491-A7BC-8684992B4958}"/>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851F9259-9058-0F5D-4E96-3388CF292D36}"/>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3" name="Vertical Text Placeholder 2"/>
          <p:cNvSpPr>
            <a:spLocks noGrp="1"/>
          </p:cNvSpPr>
          <p:nvPr>
            <p:ph type="body" orient="vert" idx="1"/>
          </p:nvPr>
        </p:nvSpPr>
        <p:spPr>
          <a:xfrm>
            <a:off x="466062" y="1319047"/>
            <a:ext cx="11346707" cy="48579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
        <p:nvSpPr>
          <p:cNvPr id="17" name="Title 1">
            <a:extLst>
              <a:ext uri="{FF2B5EF4-FFF2-40B4-BE49-F238E27FC236}">
                <a16:creationId xmlns:a16="http://schemas.microsoft.com/office/drawing/2014/main" id="{3B657F8B-C473-759C-A0E1-38588AD9F8A6}"/>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18" name="Rectangle 17">
            <a:extLst>
              <a:ext uri="{FF2B5EF4-FFF2-40B4-BE49-F238E27FC236}">
                <a16:creationId xmlns:a16="http://schemas.microsoft.com/office/drawing/2014/main" id="{C36F9CB5-D770-A371-D5B3-AAE7AE3ABB72}"/>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4">
            <a:extLst>
              <a:ext uri="{FF2B5EF4-FFF2-40B4-BE49-F238E27FC236}">
                <a16:creationId xmlns:a16="http://schemas.microsoft.com/office/drawing/2014/main" id="{198CB0A9-D64C-250A-A2F0-D7EE13DD7E9A}"/>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348683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9484" y="365125"/>
            <a:ext cx="25343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7" name="Group 6">
            <a:extLst>
              <a:ext uri="{FF2B5EF4-FFF2-40B4-BE49-F238E27FC236}">
                <a16:creationId xmlns:a16="http://schemas.microsoft.com/office/drawing/2014/main" id="{169464FD-5B81-B2EF-058B-D530E210ADEF}"/>
              </a:ext>
            </a:extLst>
          </p:cNvPr>
          <p:cNvGrpSpPr/>
          <p:nvPr userDrawn="1"/>
        </p:nvGrpSpPr>
        <p:grpSpPr>
          <a:xfrm>
            <a:off x="0" y="-1583"/>
            <a:ext cx="12192000" cy="110917"/>
            <a:chOff x="798444" y="1690684"/>
            <a:chExt cx="10621618" cy="134941"/>
          </a:xfrm>
        </p:grpSpPr>
        <p:sp>
          <p:nvSpPr>
            <p:cNvPr id="8" name="Rectangle 7">
              <a:extLst>
                <a:ext uri="{FF2B5EF4-FFF2-40B4-BE49-F238E27FC236}">
                  <a16:creationId xmlns:a16="http://schemas.microsoft.com/office/drawing/2014/main" id="{CEA2ED7C-E102-C56A-F941-1D4D3135F040}"/>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52FF6E6B-A1C7-BE14-9DE9-3429C1DFFFE7}"/>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4F3E111A-D541-D268-722A-91B24969AAA5}"/>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06BA30D1-4620-AE06-E28F-60CF0655CA73}"/>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01F76BEC-9065-C9D5-4F8B-48EE4FD20076}"/>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B1A574FC-6A49-3A3F-C91F-101675A38775}"/>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3CCE5B28-490D-FB87-13FF-BC8694CF3507}"/>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6" name="Rectangle 15">
            <a:extLst>
              <a:ext uri="{FF2B5EF4-FFF2-40B4-BE49-F238E27FC236}">
                <a16:creationId xmlns:a16="http://schemas.microsoft.com/office/drawing/2014/main" id="{40A6001B-B4DE-0567-E588-FDAAA18302C9}"/>
              </a:ext>
            </a:extLst>
          </p:cNvPr>
          <p:cNvSpPr/>
          <p:nvPr userDrawn="1"/>
        </p:nvSpPr>
        <p:spPr>
          <a:xfrm rot="5400000">
            <a:off x="7918917" y="1303520"/>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4">
            <a:extLst>
              <a:ext uri="{FF2B5EF4-FFF2-40B4-BE49-F238E27FC236}">
                <a16:creationId xmlns:a16="http://schemas.microsoft.com/office/drawing/2014/main" id="{E881C20B-38F7-F456-1BD8-295BA3B7B402}"/>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26523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3" name="Content Placeholder 2"/>
          <p:cNvSpPr>
            <a:spLocks noGrp="1"/>
          </p:cNvSpPr>
          <p:nvPr>
            <p:ph idx="1"/>
          </p:nvPr>
        </p:nvSpPr>
        <p:spPr>
          <a:xfrm>
            <a:off x="466063" y="1526715"/>
            <a:ext cx="11346708" cy="4650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15" name="Group 14">
            <a:extLst>
              <a:ext uri="{FF2B5EF4-FFF2-40B4-BE49-F238E27FC236}">
                <a16:creationId xmlns:a16="http://schemas.microsoft.com/office/drawing/2014/main" id="{94E05ACD-2335-F151-AE88-9980EEDA6ED2}"/>
              </a:ext>
            </a:extLst>
          </p:cNvPr>
          <p:cNvGrpSpPr/>
          <p:nvPr userDrawn="1"/>
        </p:nvGrpSpPr>
        <p:grpSpPr>
          <a:xfrm>
            <a:off x="0" y="0"/>
            <a:ext cx="12192000" cy="110917"/>
            <a:chOff x="798444" y="1690684"/>
            <a:chExt cx="10621618" cy="134941"/>
          </a:xfrm>
        </p:grpSpPr>
        <p:sp>
          <p:nvSpPr>
            <p:cNvPr id="16" name="Rectangle 15">
              <a:extLst>
                <a:ext uri="{FF2B5EF4-FFF2-40B4-BE49-F238E27FC236}">
                  <a16:creationId xmlns:a16="http://schemas.microsoft.com/office/drawing/2014/main" id="{CCA46C03-7FD8-BCB1-B5FE-1A94FF868D9E}"/>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FCE34222-13E7-BD11-B36F-B64DDD41F5D2}"/>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21A3B969-0B82-83AD-3BE3-7037EF61B60E}"/>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ED1E875C-EC05-6017-EFA8-5858CC09EDFC}"/>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E68844F7-632B-97E4-572D-F8B423E3AC14}"/>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78D3472A-A676-DA34-350E-2AA9F6A3FE5D}"/>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D91AE0F2-3763-45D3-7824-1909127FD7A3}"/>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4" name="Rectangle 23">
            <a:extLst>
              <a:ext uri="{FF2B5EF4-FFF2-40B4-BE49-F238E27FC236}">
                <a16:creationId xmlns:a16="http://schemas.microsoft.com/office/drawing/2014/main" id="{E1C1F7AA-0DDB-34C7-F7B7-36C27478E97F}"/>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4">
            <a:extLst>
              <a:ext uri="{FF2B5EF4-FFF2-40B4-BE49-F238E27FC236}">
                <a16:creationId xmlns:a16="http://schemas.microsoft.com/office/drawing/2014/main" id="{77819BCD-A6FC-930B-0A56-DA26A99995DE}"/>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460126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72403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grpSp>
        <p:nvGrpSpPr>
          <p:cNvPr id="7" name="Group 6">
            <a:extLst>
              <a:ext uri="{FF2B5EF4-FFF2-40B4-BE49-F238E27FC236}">
                <a16:creationId xmlns:a16="http://schemas.microsoft.com/office/drawing/2014/main" id="{8E0CC9A6-F594-9013-21C0-0AB9B6B0068A}"/>
              </a:ext>
            </a:extLst>
          </p:cNvPr>
          <p:cNvGrpSpPr/>
          <p:nvPr userDrawn="1"/>
        </p:nvGrpSpPr>
        <p:grpSpPr>
          <a:xfrm>
            <a:off x="0" y="-1583"/>
            <a:ext cx="12192000" cy="110917"/>
            <a:chOff x="798444" y="1690684"/>
            <a:chExt cx="10621618" cy="134941"/>
          </a:xfrm>
        </p:grpSpPr>
        <p:sp>
          <p:nvSpPr>
            <p:cNvPr id="8" name="Rectangle 7">
              <a:extLst>
                <a:ext uri="{FF2B5EF4-FFF2-40B4-BE49-F238E27FC236}">
                  <a16:creationId xmlns:a16="http://schemas.microsoft.com/office/drawing/2014/main" id="{2F59ED64-AEEE-1E30-63BB-12D3B658D4E6}"/>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23A6CB32-6253-198B-64EE-D946F99719E9}"/>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EF62F6D2-69A1-0877-CFE0-9F20CE0788A9}"/>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7526932-783D-A8BE-1FF7-346245D1656B}"/>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74D24A5F-DF58-B13C-0584-B80B17346C79}"/>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8F11E75A-3D36-5429-3C20-D33DCB0F7097}"/>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1B25D174-181F-929B-AC3A-05B2C98D75C5}"/>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7" name="Rectangle 16">
            <a:extLst>
              <a:ext uri="{FF2B5EF4-FFF2-40B4-BE49-F238E27FC236}">
                <a16:creationId xmlns:a16="http://schemas.microsoft.com/office/drawing/2014/main" id="{995889DB-48CF-4E4D-4AB4-DBB84E035F47}"/>
              </a:ext>
            </a:extLst>
          </p:cNvPr>
          <p:cNvSpPr/>
          <p:nvPr userDrawn="1"/>
        </p:nvSpPr>
        <p:spPr>
          <a:xfrm>
            <a:off x="870857" y="4433777"/>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4">
            <a:extLst>
              <a:ext uri="{FF2B5EF4-FFF2-40B4-BE49-F238E27FC236}">
                <a16:creationId xmlns:a16="http://schemas.microsoft.com/office/drawing/2014/main" id="{2770DEBB-F32E-D597-3E18-7DAF922E28BE}"/>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1786179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062" y="1526715"/>
            <a:ext cx="5553737" cy="4650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59033" y="1526715"/>
            <a:ext cx="5553737" cy="4650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grpSp>
        <p:nvGrpSpPr>
          <p:cNvPr id="16" name="Group 15">
            <a:extLst>
              <a:ext uri="{FF2B5EF4-FFF2-40B4-BE49-F238E27FC236}">
                <a16:creationId xmlns:a16="http://schemas.microsoft.com/office/drawing/2014/main" id="{ABDCDFB6-8CA7-CEC2-62ED-40359D67439D}"/>
              </a:ext>
            </a:extLst>
          </p:cNvPr>
          <p:cNvGrpSpPr/>
          <p:nvPr userDrawn="1"/>
        </p:nvGrpSpPr>
        <p:grpSpPr>
          <a:xfrm>
            <a:off x="0" y="-1583"/>
            <a:ext cx="12192000" cy="110917"/>
            <a:chOff x="798444" y="1690684"/>
            <a:chExt cx="10621618" cy="134941"/>
          </a:xfrm>
        </p:grpSpPr>
        <p:sp>
          <p:nvSpPr>
            <p:cNvPr id="17" name="Rectangle 16">
              <a:extLst>
                <a:ext uri="{FF2B5EF4-FFF2-40B4-BE49-F238E27FC236}">
                  <a16:creationId xmlns:a16="http://schemas.microsoft.com/office/drawing/2014/main" id="{55A143BE-1200-58AE-9092-9E9FF4C435B5}"/>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402F8D25-50D4-6354-3DB7-FF6D34463F23}"/>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36224D65-A6D9-1478-DE96-F5029C42B47F}"/>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EDF7F51C-A7EC-C416-4D2C-D6DD1EA92EF6}"/>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390B04D3-FB47-4441-0A01-1C8BB16943F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E53886DF-BD44-25A9-3996-E965C3F06CCE}"/>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3" name="Rectangle 22">
              <a:extLst>
                <a:ext uri="{FF2B5EF4-FFF2-40B4-BE49-F238E27FC236}">
                  <a16:creationId xmlns:a16="http://schemas.microsoft.com/office/drawing/2014/main" id="{8045E2E8-FBC6-36EA-408F-E7EA267E170F}"/>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7" name="Title 1">
            <a:extLst>
              <a:ext uri="{FF2B5EF4-FFF2-40B4-BE49-F238E27FC236}">
                <a16:creationId xmlns:a16="http://schemas.microsoft.com/office/drawing/2014/main" id="{0487D1F9-F14A-44F3-260E-F6CBA7415F88}"/>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29" name="Rectangle 28">
            <a:extLst>
              <a:ext uri="{FF2B5EF4-FFF2-40B4-BE49-F238E27FC236}">
                <a16:creationId xmlns:a16="http://schemas.microsoft.com/office/drawing/2014/main" id="{F1B5E2DC-51CA-6CBE-9BA6-797E63439190}"/>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7796C76C-48F5-BF91-23E9-4772D469054B}"/>
              </a:ext>
            </a:extLst>
          </p:cNvPr>
          <p:cNvSpPr>
            <a:spLocks noGrp="1"/>
          </p:cNvSpPr>
          <p:nvPr>
            <p:ph type="dt" sz="half" idx="13"/>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3363620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475" y="1526715"/>
            <a:ext cx="5531512" cy="5930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6063" y="2286000"/>
            <a:ext cx="5531512" cy="39036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9670" y="1526715"/>
            <a:ext cx="5531512" cy="5930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9670" y="2286000"/>
            <a:ext cx="5533100" cy="39036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grpSp>
        <p:nvGrpSpPr>
          <p:cNvPr id="18" name="Group 17">
            <a:extLst>
              <a:ext uri="{FF2B5EF4-FFF2-40B4-BE49-F238E27FC236}">
                <a16:creationId xmlns:a16="http://schemas.microsoft.com/office/drawing/2014/main" id="{75B5B021-5E8E-F1C6-178F-ECEDA840DD1F}"/>
              </a:ext>
            </a:extLst>
          </p:cNvPr>
          <p:cNvGrpSpPr/>
          <p:nvPr userDrawn="1"/>
        </p:nvGrpSpPr>
        <p:grpSpPr>
          <a:xfrm>
            <a:off x="0" y="-1583"/>
            <a:ext cx="12192000" cy="110917"/>
            <a:chOff x="798444" y="1690684"/>
            <a:chExt cx="10621618" cy="134941"/>
          </a:xfrm>
        </p:grpSpPr>
        <p:sp>
          <p:nvSpPr>
            <p:cNvPr id="19" name="Rectangle 18">
              <a:extLst>
                <a:ext uri="{FF2B5EF4-FFF2-40B4-BE49-F238E27FC236}">
                  <a16:creationId xmlns:a16="http://schemas.microsoft.com/office/drawing/2014/main" id="{E31A8506-20F6-94D6-9E94-9E9EFB951232}"/>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3D24FD09-523D-567F-3A3F-35A2311504FA}"/>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F81DB052-E5D9-AE7D-F916-56E68591EA72}"/>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Rectangle 21">
              <a:extLst>
                <a:ext uri="{FF2B5EF4-FFF2-40B4-BE49-F238E27FC236}">
                  <a16:creationId xmlns:a16="http://schemas.microsoft.com/office/drawing/2014/main" id="{2CDA184C-00D7-ECE8-680F-33E0D2FE6B42}"/>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3" name="Rectangle 22">
              <a:extLst>
                <a:ext uri="{FF2B5EF4-FFF2-40B4-BE49-F238E27FC236}">
                  <a16:creationId xmlns:a16="http://schemas.microsoft.com/office/drawing/2014/main" id="{37C85CD3-91D0-68AB-9FD4-1F51FE8BB5D2}"/>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4" name="Rectangle 23">
              <a:extLst>
                <a:ext uri="{FF2B5EF4-FFF2-40B4-BE49-F238E27FC236}">
                  <a16:creationId xmlns:a16="http://schemas.microsoft.com/office/drawing/2014/main" id="{CF74F3EA-0F40-7DC6-4BBD-A6D182AE9A40}"/>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5" name="Rectangle 24">
              <a:extLst>
                <a:ext uri="{FF2B5EF4-FFF2-40B4-BE49-F238E27FC236}">
                  <a16:creationId xmlns:a16="http://schemas.microsoft.com/office/drawing/2014/main" id="{D7F412D0-93C3-8BE5-5B64-38C6C35F9570}"/>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9" name="Title 1">
            <a:extLst>
              <a:ext uri="{FF2B5EF4-FFF2-40B4-BE49-F238E27FC236}">
                <a16:creationId xmlns:a16="http://schemas.microsoft.com/office/drawing/2014/main" id="{73D1A4E0-B000-4876-550E-EC491B359400}"/>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30" name="Rectangle 29">
            <a:extLst>
              <a:ext uri="{FF2B5EF4-FFF2-40B4-BE49-F238E27FC236}">
                <a16:creationId xmlns:a16="http://schemas.microsoft.com/office/drawing/2014/main" id="{5B62A03D-4087-E02F-7337-01B10FB9B2ED}"/>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Date Placeholder 4">
            <a:extLst>
              <a:ext uri="{FF2B5EF4-FFF2-40B4-BE49-F238E27FC236}">
                <a16:creationId xmlns:a16="http://schemas.microsoft.com/office/drawing/2014/main" id="{EDDC0A49-6E49-42CC-B88A-A82CA482665E}"/>
              </a:ext>
            </a:extLst>
          </p:cNvPr>
          <p:cNvSpPr>
            <a:spLocks noGrp="1"/>
          </p:cNvSpPr>
          <p:nvPr>
            <p:ph type="dt" sz="half" idx="13"/>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173475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grpSp>
        <p:nvGrpSpPr>
          <p:cNvPr id="14" name="Group 13">
            <a:extLst>
              <a:ext uri="{FF2B5EF4-FFF2-40B4-BE49-F238E27FC236}">
                <a16:creationId xmlns:a16="http://schemas.microsoft.com/office/drawing/2014/main" id="{73EEDF0D-0B8D-9408-1F05-D17EFE1B363B}"/>
              </a:ext>
            </a:extLst>
          </p:cNvPr>
          <p:cNvGrpSpPr/>
          <p:nvPr userDrawn="1"/>
        </p:nvGrpSpPr>
        <p:grpSpPr>
          <a:xfrm>
            <a:off x="0" y="-1583"/>
            <a:ext cx="12192000" cy="110917"/>
            <a:chOff x="798444" y="1690684"/>
            <a:chExt cx="10621618" cy="134941"/>
          </a:xfrm>
        </p:grpSpPr>
        <p:sp>
          <p:nvSpPr>
            <p:cNvPr id="15" name="Rectangle 14">
              <a:extLst>
                <a:ext uri="{FF2B5EF4-FFF2-40B4-BE49-F238E27FC236}">
                  <a16:creationId xmlns:a16="http://schemas.microsoft.com/office/drawing/2014/main" id="{EC7A5901-98CB-CEB7-D83A-AC981377A6A7}"/>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ectangle 15">
              <a:extLst>
                <a:ext uri="{FF2B5EF4-FFF2-40B4-BE49-F238E27FC236}">
                  <a16:creationId xmlns:a16="http://schemas.microsoft.com/office/drawing/2014/main" id="{4FEA3AFD-EFAD-F3BE-4622-91E11330D1D8}"/>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ectangle 16">
              <a:extLst>
                <a:ext uri="{FF2B5EF4-FFF2-40B4-BE49-F238E27FC236}">
                  <a16:creationId xmlns:a16="http://schemas.microsoft.com/office/drawing/2014/main" id="{F5B354CB-7A3B-324E-B2A1-3575A2A4A5F7}"/>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Rectangle 17">
              <a:extLst>
                <a:ext uri="{FF2B5EF4-FFF2-40B4-BE49-F238E27FC236}">
                  <a16:creationId xmlns:a16="http://schemas.microsoft.com/office/drawing/2014/main" id="{5B93B4C4-789B-DA19-15D2-008952B6A6F6}"/>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DE8FC55D-6738-B4E5-D050-DDD1E16EA2F6}"/>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Rectangle 19">
              <a:extLst>
                <a:ext uri="{FF2B5EF4-FFF2-40B4-BE49-F238E27FC236}">
                  <a16:creationId xmlns:a16="http://schemas.microsoft.com/office/drawing/2014/main" id="{7D812623-EF92-5CFC-DE1D-4276724FD7A2}"/>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1" name="Rectangle 20">
              <a:extLst>
                <a:ext uri="{FF2B5EF4-FFF2-40B4-BE49-F238E27FC236}">
                  <a16:creationId xmlns:a16="http://schemas.microsoft.com/office/drawing/2014/main" id="{F4E4CE59-BC0C-CB9E-2203-0F76E78104DC}"/>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4" name="Title 1">
            <a:extLst>
              <a:ext uri="{FF2B5EF4-FFF2-40B4-BE49-F238E27FC236}">
                <a16:creationId xmlns:a16="http://schemas.microsoft.com/office/drawing/2014/main" id="{AF1577FC-3541-C139-A43E-B4CEE76CF5CB}"/>
              </a:ext>
            </a:extLst>
          </p:cNvPr>
          <p:cNvSpPr>
            <a:spLocks noGrp="1"/>
          </p:cNvSpPr>
          <p:nvPr>
            <p:ph type="title"/>
          </p:nvPr>
        </p:nvSpPr>
        <p:spPr>
          <a:xfrm>
            <a:off x="370366" y="382103"/>
            <a:ext cx="11442405" cy="698131"/>
          </a:xfrm>
        </p:spPr>
        <p:txBody>
          <a:bodyPr>
            <a:normAutofit/>
          </a:bodyPr>
          <a:lstStyle>
            <a:lvl1pPr>
              <a:defRPr sz="4000"/>
            </a:lvl1pPr>
          </a:lstStyle>
          <a:p>
            <a:r>
              <a:rPr lang="en-US"/>
              <a:t>Click to edit Master title style</a:t>
            </a:r>
          </a:p>
        </p:txBody>
      </p:sp>
      <p:sp>
        <p:nvSpPr>
          <p:cNvPr id="25" name="Rectangle 24">
            <a:extLst>
              <a:ext uri="{FF2B5EF4-FFF2-40B4-BE49-F238E27FC236}">
                <a16:creationId xmlns:a16="http://schemas.microsoft.com/office/drawing/2014/main" id="{6BA527AD-AFDC-CE13-D26E-1D76357DDB65}"/>
              </a:ext>
            </a:extLst>
          </p:cNvPr>
          <p:cNvSpPr/>
          <p:nvPr userDrawn="1"/>
        </p:nvSpPr>
        <p:spPr>
          <a:xfrm>
            <a:off x="466063" y="1169929"/>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Date Placeholder 4">
            <a:extLst>
              <a:ext uri="{FF2B5EF4-FFF2-40B4-BE49-F238E27FC236}">
                <a16:creationId xmlns:a16="http://schemas.microsoft.com/office/drawing/2014/main" id="{127A54E0-A1AA-836E-4051-FE1AD0DC817B}"/>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89433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grpSp>
        <p:nvGrpSpPr>
          <p:cNvPr id="5" name="Group 4">
            <a:extLst>
              <a:ext uri="{FF2B5EF4-FFF2-40B4-BE49-F238E27FC236}">
                <a16:creationId xmlns:a16="http://schemas.microsoft.com/office/drawing/2014/main" id="{2C20930D-C75B-242F-962C-AF89AB5BBF63}"/>
              </a:ext>
            </a:extLst>
          </p:cNvPr>
          <p:cNvGrpSpPr/>
          <p:nvPr userDrawn="1"/>
        </p:nvGrpSpPr>
        <p:grpSpPr>
          <a:xfrm>
            <a:off x="0" y="-1583"/>
            <a:ext cx="12192000" cy="110917"/>
            <a:chOff x="798444" y="1690684"/>
            <a:chExt cx="10621618" cy="134941"/>
          </a:xfrm>
        </p:grpSpPr>
        <p:sp>
          <p:nvSpPr>
            <p:cNvPr id="6" name="Rectangle 5">
              <a:extLst>
                <a:ext uri="{FF2B5EF4-FFF2-40B4-BE49-F238E27FC236}">
                  <a16:creationId xmlns:a16="http://schemas.microsoft.com/office/drawing/2014/main" id="{8D886D69-DAA4-ECD6-9C0B-0D9DA37CAE5B}"/>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E2E2AAE1-F4B2-7E23-1A54-44A428DCEDC7}"/>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B7A345BA-6E81-8EDA-3B46-FAFAEAFAC8DE}"/>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2B8C21D5-E9C8-314A-ADE4-7349678D471B}"/>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F82A14D5-532A-4742-D458-800BB19E930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191B4508-E44D-D069-48A8-03FF0EC17CCF}"/>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E3D256C8-6157-CD26-8278-73F1D525653E}"/>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2" name="Date Placeholder 4">
            <a:extLst>
              <a:ext uri="{FF2B5EF4-FFF2-40B4-BE49-F238E27FC236}">
                <a16:creationId xmlns:a16="http://schemas.microsoft.com/office/drawing/2014/main" id="{0C645AE3-B3ED-4C19-C06E-9518A86AD5A0}"/>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1303228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7517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427673"/>
            <a:ext cx="3932237" cy="34413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grpSp>
        <p:nvGrpSpPr>
          <p:cNvPr id="8" name="Group 7">
            <a:extLst>
              <a:ext uri="{FF2B5EF4-FFF2-40B4-BE49-F238E27FC236}">
                <a16:creationId xmlns:a16="http://schemas.microsoft.com/office/drawing/2014/main" id="{AAEFFD6F-ED07-6DCE-AC7A-D1F668705D0E}"/>
              </a:ext>
            </a:extLst>
          </p:cNvPr>
          <p:cNvGrpSpPr/>
          <p:nvPr userDrawn="1"/>
        </p:nvGrpSpPr>
        <p:grpSpPr>
          <a:xfrm>
            <a:off x="0" y="-1583"/>
            <a:ext cx="12192000" cy="110917"/>
            <a:chOff x="798444" y="1690684"/>
            <a:chExt cx="10621618" cy="134941"/>
          </a:xfrm>
        </p:grpSpPr>
        <p:sp>
          <p:nvSpPr>
            <p:cNvPr id="9" name="Rectangle 8">
              <a:extLst>
                <a:ext uri="{FF2B5EF4-FFF2-40B4-BE49-F238E27FC236}">
                  <a16:creationId xmlns:a16="http://schemas.microsoft.com/office/drawing/2014/main" id="{2666631E-DADE-6A82-24D7-3BBAB8216F11}"/>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453F652C-F6EC-F037-9624-168B3EFEEC0D}"/>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62A7842B-92A6-A2FD-7610-D7075E98A3DA}"/>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5333C1DC-76C5-6BF8-31CB-5CDD7C466D1E}"/>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C49C0911-659D-0CDD-354C-83D92E02E06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406FF14C-7B07-BCCD-F587-6FA12EDB4E78}"/>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C11CDEC6-BE99-C139-2FDC-A9979DD41AEA}"/>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7" name="Rectangle 16">
            <a:extLst>
              <a:ext uri="{FF2B5EF4-FFF2-40B4-BE49-F238E27FC236}">
                <a16:creationId xmlns:a16="http://schemas.microsoft.com/office/drawing/2014/main" id="{5E901A4F-A1B8-FCCF-4904-6B631E74CD1E}"/>
              </a:ext>
            </a:extLst>
          </p:cNvPr>
          <p:cNvSpPr/>
          <p:nvPr userDrawn="1"/>
        </p:nvSpPr>
        <p:spPr>
          <a:xfrm>
            <a:off x="922026" y="2046883"/>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Date Placeholder 4">
            <a:extLst>
              <a:ext uri="{FF2B5EF4-FFF2-40B4-BE49-F238E27FC236}">
                <a16:creationId xmlns:a16="http://schemas.microsoft.com/office/drawing/2014/main" id="{89395AAD-569B-B143-8081-982AF3AC963A}"/>
              </a:ext>
            </a:extLst>
          </p:cNvPr>
          <p:cNvSpPr>
            <a:spLocks noGrp="1"/>
          </p:cNvSpPr>
          <p:nvPr>
            <p:ph type="dt" sz="half" idx="13"/>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170867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grpSp>
        <p:nvGrpSpPr>
          <p:cNvPr id="8" name="Group 7">
            <a:extLst>
              <a:ext uri="{FF2B5EF4-FFF2-40B4-BE49-F238E27FC236}">
                <a16:creationId xmlns:a16="http://schemas.microsoft.com/office/drawing/2014/main" id="{9CA022A9-6063-53AA-CB79-90BD722488C9}"/>
              </a:ext>
            </a:extLst>
          </p:cNvPr>
          <p:cNvGrpSpPr/>
          <p:nvPr userDrawn="1"/>
        </p:nvGrpSpPr>
        <p:grpSpPr>
          <a:xfrm>
            <a:off x="0" y="-1583"/>
            <a:ext cx="12192000" cy="110917"/>
            <a:chOff x="798444" y="1690684"/>
            <a:chExt cx="10621618" cy="134941"/>
          </a:xfrm>
        </p:grpSpPr>
        <p:sp>
          <p:nvSpPr>
            <p:cNvPr id="9" name="Rectangle 8">
              <a:extLst>
                <a:ext uri="{FF2B5EF4-FFF2-40B4-BE49-F238E27FC236}">
                  <a16:creationId xmlns:a16="http://schemas.microsoft.com/office/drawing/2014/main" id="{3A154999-8752-015D-E4E1-FD28170F60F3}"/>
                </a:ext>
              </a:extLst>
            </p:cNvPr>
            <p:cNvSpPr/>
            <p:nvPr userDrawn="1"/>
          </p:nvSpPr>
          <p:spPr>
            <a:xfrm>
              <a:off x="798444" y="1690688"/>
              <a:ext cx="1517374" cy="134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F4CF0B31-D033-E97D-64C0-0EF3DEE8BAC4}"/>
                </a:ext>
              </a:extLst>
            </p:cNvPr>
            <p:cNvSpPr/>
            <p:nvPr userDrawn="1"/>
          </p:nvSpPr>
          <p:spPr>
            <a:xfrm>
              <a:off x="2315818" y="1690687"/>
              <a:ext cx="1517374" cy="134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C3210039-7245-C918-FC7F-A2FD77F5CB98}"/>
                </a:ext>
              </a:extLst>
            </p:cNvPr>
            <p:cNvSpPr/>
            <p:nvPr userDrawn="1"/>
          </p:nvSpPr>
          <p:spPr>
            <a:xfrm>
              <a:off x="3833192" y="1690687"/>
              <a:ext cx="1517374" cy="1349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5280666A-51C7-E26E-F428-A252CE2E05BB}"/>
                </a:ext>
              </a:extLst>
            </p:cNvPr>
            <p:cNvSpPr/>
            <p:nvPr userDrawn="1"/>
          </p:nvSpPr>
          <p:spPr>
            <a:xfrm>
              <a:off x="5350566" y="1690686"/>
              <a:ext cx="1517374" cy="134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08D59D2C-FB01-8D9B-CE09-D64466618347}"/>
                </a:ext>
              </a:extLst>
            </p:cNvPr>
            <p:cNvSpPr/>
            <p:nvPr userDrawn="1"/>
          </p:nvSpPr>
          <p:spPr>
            <a:xfrm>
              <a:off x="6867940" y="1690686"/>
              <a:ext cx="1517374" cy="1349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67EFF21B-9F79-332A-6ECB-EF5E9FD265A7}"/>
                </a:ext>
              </a:extLst>
            </p:cNvPr>
            <p:cNvSpPr/>
            <p:nvPr userDrawn="1"/>
          </p:nvSpPr>
          <p:spPr>
            <a:xfrm>
              <a:off x="8385314" y="1690684"/>
              <a:ext cx="1517374" cy="1349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9AAE33B4-B262-CCDC-D300-43F9DBFEA88F}"/>
                </a:ext>
              </a:extLst>
            </p:cNvPr>
            <p:cNvSpPr/>
            <p:nvPr userDrawn="1"/>
          </p:nvSpPr>
          <p:spPr>
            <a:xfrm>
              <a:off x="9902688" y="1690686"/>
              <a:ext cx="1517374" cy="1349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
        <p:nvSpPr>
          <p:cNvPr id="18" name="Rectangle 17">
            <a:extLst>
              <a:ext uri="{FF2B5EF4-FFF2-40B4-BE49-F238E27FC236}">
                <a16:creationId xmlns:a16="http://schemas.microsoft.com/office/drawing/2014/main" id="{A134AC7D-9D88-E316-91C0-585741E49C25}"/>
              </a:ext>
            </a:extLst>
          </p:cNvPr>
          <p:cNvSpPr/>
          <p:nvPr userDrawn="1"/>
        </p:nvSpPr>
        <p:spPr>
          <a:xfrm>
            <a:off x="922026" y="2046883"/>
            <a:ext cx="1741714" cy="594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Title 1">
            <a:extLst>
              <a:ext uri="{FF2B5EF4-FFF2-40B4-BE49-F238E27FC236}">
                <a16:creationId xmlns:a16="http://schemas.microsoft.com/office/drawing/2014/main" id="{60745948-64B5-C4F0-715B-6BFD58FE052C}"/>
              </a:ext>
            </a:extLst>
          </p:cNvPr>
          <p:cNvSpPr>
            <a:spLocks noGrp="1"/>
          </p:cNvSpPr>
          <p:nvPr>
            <p:ph type="title"/>
          </p:nvPr>
        </p:nvSpPr>
        <p:spPr>
          <a:xfrm>
            <a:off x="839788" y="457200"/>
            <a:ext cx="3932237" cy="1475174"/>
          </a:xfrm>
        </p:spPr>
        <p:txBody>
          <a:bodyPr anchor="b"/>
          <a:lstStyle>
            <a:lvl1pPr>
              <a:defRPr sz="3200"/>
            </a:lvl1pPr>
          </a:lstStyle>
          <a:p>
            <a:r>
              <a:rPr lang="en-US"/>
              <a:t>Click to edit Master title style</a:t>
            </a:r>
          </a:p>
        </p:txBody>
      </p:sp>
      <p:sp>
        <p:nvSpPr>
          <p:cNvPr id="2" name="Text Placeholder 3">
            <a:extLst>
              <a:ext uri="{FF2B5EF4-FFF2-40B4-BE49-F238E27FC236}">
                <a16:creationId xmlns:a16="http://schemas.microsoft.com/office/drawing/2014/main" id="{21CFDA4F-F1FD-88E1-4ABE-771366EC4609}"/>
              </a:ext>
            </a:extLst>
          </p:cNvPr>
          <p:cNvSpPr>
            <a:spLocks noGrp="1"/>
          </p:cNvSpPr>
          <p:nvPr>
            <p:ph type="body" sz="half" idx="2"/>
          </p:nvPr>
        </p:nvSpPr>
        <p:spPr>
          <a:xfrm>
            <a:off x="839788" y="2427673"/>
            <a:ext cx="3932237" cy="34413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B8D749-A424-5656-DD99-51F42DA2D55D}"/>
              </a:ext>
            </a:extLst>
          </p:cNvPr>
          <p:cNvSpPr>
            <a:spLocks noGrp="1"/>
          </p:cNvSpPr>
          <p:nvPr>
            <p:ph type="dt" sz="half" idx="13"/>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358615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698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10753" y="6356350"/>
            <a:ext cx="412897" cy="365125"/>
          </a:xfrm>
          <a:prstGeom prst="rect">
            <a:avLst/>
          </a:prstGeom>
          <a:noFill/>
        </p:spPr>
        <p:txBody>
          <a:bodyPr vert="horz" lIns="91440" tIns="45720" rIns="91440" bIns="45720" rtlCol="0" anchor="ctr"/>
          <a:lstStyle>
            <a:lvl1pPr algn="r">
              <a:defRPr sz="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48F63A3B-78C7-47BE-AE5E-E10140E04643}" type="slidenum">
              <a:rPr lang="en-US" smtClean="0"/>
              <a:pPr/>
              <a:t>‹#›</a:t>
            </a:fld>
            <a:endParaRPr lang="en-US"/>
          </a:p>
        </p:txBody>
      </p:sp>
      <p:sp>
        <p:nvSpPr>
          <p:cNvPr id="5" name="Date Placeholder 4">
            <a:extLst>
              <a:ext uri="{FF2B5EF4-FFF2-40B4-BE49-F238E27FC236}">
                <a16:creationId xmlns:a16="http://schemas.microsoft.com/office/drawing/2014/main" id="{DA0ABA68-6E29-0BEF-B01C-F99ECFE26DB3}"/>
              </a:ext>
            </a:extLst>
          </p:cNvPr>
          <p:cNvSpPr>
            <a:spLocks noGrp="1"/>
          </p:cNvSpPr>
          <p:nvPr>
            <p:ph type="dt" sz="half" idx="2"/>
          </p:nvPr>
        </p:nvSpPr>
        <p:spPr>
          <a:xfrm>
            <a:off x="4724400" y="63563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DK" dirty="0"/>
              <a:t>18/08/2023</a:t>
            </a:r>
          </a:p>
        </p:txBody>
      </p:sp>
    </p:spTree>
    <p:extLst>
      <p:ext uri="{BB962C8B-B14F-4D97-AF65-F5344CB8AC3E}">
        <p14:creationId xmlns:p14="http://schemas.microsoft.com/office/powerpoint/2010/main" val="3959746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i-cult.it/van-gogh-tra-il-grano-e-il-cielo-cinema/" TargetMode="External"/><Relationship Id="rId5" Type="http://schemas.openxmlformats.org/officeDocument/2006/relationships/image" Target="../media/image35.jp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svg"/><Relationship Id="rId7" Type="http://schemas.openxmlformats.org/officeDocument/2006/relationships/hyperlink" Target="mailto:jst.ncrr@au.dk" TargetMode="Externa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hyperlink" Target="mailto:alishasmhall@clin.au.dk" TargetMode="External"/><Relationship Id="rId11" Type="http://schemas.openxmlformats.org/officeDocument/2006/relationships/image" Target="../media/image42.svg"/><Relationship Id="rId5" Type="http://schemas.openxmlformats.org/officeDocument/2006/relationships/hyperlink" Target="mailto:hchatwin.ncrr@au.dk" TargetMode="External"/><Relationship Id="rId10" Type="http://schemas.openxmlformats.org/officeDocument/2006/relationships/image" Target="../media/image41.svg"/><Relationship Id="rId4" Type="http://schemas.openxmlformats.org/officeDocument/2006/relationships/hyperlink" Target="mailto:jmundy@clin.au.dk" TargetMode="External"/><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wired.co.uk/article/genetic-screening-ivf-healthiest-embryos"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091D3-9AE2-7C74-2884-7EAC38BB4F40}"/>
              </a:ext>
            </a:extLst>
          </p:cNvPr>
          <p:cNvSpPr>
            <a:spLocks noGrp="1"/>
          </p:cNvSpPr>
          <p:nvPr>
            <p:ph type="ctrTitle"/>
          </p:nvPr>
        </p:nvSpPr>
        <p:spPr/>
        <p:txBody>
          <a:bodyPr/>
          <a:lstStyle/>
          <a:p>
            <a:r>
              <a:rPr lang="en-DK" sz="6000" dirty="0">
                <a:latin typeface="Tahoma"/>
                <a:ea typeface="Tahoma"/>
                <a:cs typeface="Calibri Light"/>
              </a:rPr>
              <a:t>Anti-Discrimination Working Group</a:t>
            </a:r>
            <a:endParaRPr lang="en-DK" dirty="0"/>
          </a:p>
        </p:txBody>
      </p:sp>
      <p:sp>
        <p:nvSpPr>
          <p:cNvPr id="3" name="Subtitle 2">
            <a:extLst>
              <a:ext uri="{FF2B5EF4-FFF2-40B4-BE49-F238E27FC236}">
                <a16:creationId xmlns:a16="http://schemas.microsoft.com/office/drawing/2014/main" id="{6C762CB2-C16E-8095-9D10-4CFE6B99976B}"/>
              </a:ext>
            </a:extLst>
          </p:cNvPr>
          <p:cNvSpPr>
            <a:spLocks noGrp="1"/>
          </p:cNvSpPr>
          <p:nvPr>
            <p:ph type="subTitle" idx="1"/>
          </p:nvPr>
        </p:nvSpPr>
        <p:spPr/>
        <p:txBody>
          <a:bodyPr vert="horz" lIns="91440" tIns="45720" rIns="91440" bIns="45720" rtlCol="0" anchor="t">
            <a:normAutofit/>
          </a:bodyPr>
          <a:lstStyle/>
          <a:p>
            <a:r>
              <a:rPr lang="en-DK" dirty="0">
                <a:latin typeface="Tahoma"/>
                <a:ea typeface="Tahoma"/>
                <a:cs typeface="Calibri"/>
              </a:rPr>
              <a:t>Meeting #4</a:t>
            </a:r>
            <a:endParaRPr lang="en-US" dirty="0">
              <a:latin typeface="Tahoma"/>
              <a:ea typeface="Tahoma"/>
              <a:cs typeface="Calibri"/>
            </a:endParaRPr>
          </a:p>
          <a:p>
            <a:r>
              <a:rPr lang="en-DK">
                <a:latin typeface="Tahoma"/>
                <a:ea typeface="Tahoma"/>
                <a:cs typeface="Calibri"/>
              </a:rPr>
              <a:t>Friday 18 August 2023</a:t>
            </a:r>
            <a:endParaRPr lang="en-US">
              <a:latin typeface="Tahoma"/>
              <a:ea typeface="Tahoma"/>
              <a:cs typeface="Calibri"/>
            </a:endParaRPr>
          </a:p>
          <a:p>
            <a:r>
              <a:rPr lang="en-US" dirty="0">
                <a:latin typeface="Tahoma"/>
                <a:ea typeface="Tahoma"/>
                <a:cs typeface="Calibri"/>
              </a:rPr>
              <a:t>10.00, NCRR main meeting room (and online)</a:t>
            </a:r>
          </a:p>
        </p:txBody>
      </p:sp>
      <p:sp>
        <p:nvSpPr>
          <p:cNvPr id="4" name="Slide Number Placeholder 3">
            <a:extLst>
              <a:ext uri="{FF2B5EF4-FFF2-40B4-BE49-F238E27FC236}">
                <a16:creationId xmlns:a16="http://schemas.microsoft.com/office/drawing/2014/main" id="{5DE399A5-168A-32DB-E749-1DD529EF5BDA}"/>
              </a:ext>
            </a:extLst>
          </p:cNvPr>
          <p:cNvSpPr>
            <a:spLocks noGrp="1"/>
          </p:cNvSpPr>
          <p:nvPr>
            <p:ph type="sldNum" sz="quarter" idx="12"/>
          </p:nvPr>
        </p:nvSpPr>
        <p:spPr/>
        <p:txBody>
          <a:bodyPr/>
          <a:lstStyle/>
          <a:p>
            <a:fld id="{48F63A3B-78C7-47BE-AE5E-E10140E04643}" type="slidenum">
              <a:rPr lang="en-US" smtClean="0"/>
              <a:t>1</a:t>
            </a:fld>
            <a:endParaRPr lang="en-US"/>
          </a:p>
        </p:txBody>
      </p:sp>
    </p:spTree>
    <p:extLst>
      <p:ext uri="{BB962C8B-B14F-4D97-AF65-F5344CB8AC3E}">
        <p14:creationId xmlns:p14="http://schemas.microsoft.com/office/powerpoint/2010/main" val="731569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5951-3F11-A64F-AF1E-3ECD90886568}"/>
              </a:ext>
            </a:extLst>
          </p:cNvPr>
          <p:cNvSpPr>
            <a:spLocks noGrp="1"/>
          </p:cNvSpPr>
          <p:nvPr>
            <p:ph type="title"/>
          </p:nvPr>
        </p:nvSpPr>
        <p:spPr/>
        <p:txBody>
          <a:bodyPr/>
          <a:lstStyle/>
          <a:p>
            <a:r>
              <a:rPr lang="en-GB">
                <a:latin typeface="Tahoma"/>
                <a:ea typeface="Tahoma"/>
                <a:cs typeface="Tahoma"/>
              </a:rPr>
              <a:t>Polygenic embryo screening (PES)</a:t>
            </a:r>
            <a:endParaRPr lang="en-GB"/>
          </a:p>
        </p:txBody>
      </p:sp>
      <p:pic>
        <p:nvPicPr>
          <p:cNvPr id="6" name="Picture 6">
            <a:extLst>
              <a:ext uri="{FF2B5EF4-FFF2-40B4-BE49-F238E27FC236}">
                <a16:creationId xmlns:a16="http://schemas.microsoft.com/office/drawing/2014/main" id="{71A6E8C3-19EF-FE33-2B54-A8B0655232C8}"/>
              </a:ext>
            </a:extLst>
          </p:cNvPr>
          <p:cNvPicPr>
            <a:picLocks noGrp="1" noChangeAspect="1"/>
          </p:cNvPicPr>
          <p:nvPr>
            <p:ph idx="1"/>
          </p:nvPr>
        </p:nvPicPr>
        <p:blipFill rotWithShape="1">
          <a:blip r:embed="rId2"/>
          <a:srcRect l="15581" r="-94"/>
          <a:stretch/>
        </p:blipFill>
        <p:spPr>
          <a:xfrm>
            <a:off x="493056" y="1348289"/>
            <a:ext cx="10389814" cy="2402257"/>
          </a:xfrm>
        </p:spPr>
      </p:pic>
      <p:sp>
        <p:nvSpPr>
          <p:cNvPr id="4" name="Slide Number Placeholder 3">
            <a:extLst>
              <a:ext uri="{FF2B5EF4-FFF2-40B4-BE49-F238E27FC236}">
                <a16:creationId xmlns:a16="http://schemas.microsoft.com/office/drawing/2014/main" id="{97743F3B-31D4-4703-B444-C9A66A5D1E66}"/>
              </a:ext>
            </a:extLst>
          </p:cNvPr>
          <p:cNvSpPr>
            <a:spLocks noGrp="1"/>
          </p:cNvSpPr>
          <p:nvPr>
            <p:ph type="sldNum" sz="quarter" idx="12"/>
          </p:nvPr>
        </p:nvSpPr>
        <p:spPr/>
        <p:txBody>
          <a:bodyPr/>
          <a:lstStyle/>
          <a:p>
            <a:fld id="{48F63A3B-78C7-47BE-AE5E-E10140E04643}" type="slidenum">
              <a:rPr lang="en-US" dirty="0"/>
              <a:t>10</a:t>
            </a:fld>
            <a:endParaRPr lang="en-US"/>
          </a:p>
        </p:txBody>
      </p:sp>
      <p:sp>
        <p:nvSpPr>
          <p:cNvPr id="5" name="Date Placeholder 4">
            <a:extLst>
              <a:ext uri="{FF2B5EF4-FFF2-40B4-BE49-F238E27FC236}">
                <a16:creationId xmlns:a16="http://schemas.microsoft.com/office/drawing/2014/main" id="{A2C69A37-4508-D68E-4FEB-DDB7A2AAE51C}"/>
              </a:ext>
            </a:extLst>
          </p:cNvPr>
          <p:cNvSpPr>
            <a:spLocks noGrp="1"/>
          </p:cNvSpPr>
          <p:nvPr>
            <p:ph type="dt" sz="half" idx="2"/>
          </p:nvPr>
        </p:nvSpPr>
        <p:spPr>
          <a:xfrm>
            <a:off x="4724400" y="6356350"/>
            <a:ext cx="2743200" cy="365125"/>
          </a:xfrm>
        </p:spPr>
        <p:txBody>
          <a:bodyPr/>
          <a:lstStyle/>
          <a:p>
            <a:r>
              <a:rPr lang="en-DK"/>
              <a:t>23/06/2023</a:t>
            </a:r>
          </a:p>
        </p:txBody>
      </p:sp>
      <p:sp>
        <p:nvSpPr>
          <p:cNvPr id="7" name="TextBox 6">
            <a:extLst>
              <a:ext uri="{FF2B5EF4-FFF2-40B4-BE49-F238E27FC236}">
                <a16:creationId xmlns:a16="http://schemas.microsoft.com/office/drawing/2014/main" id="{7E143504-8DAE-715D-776F-9E17F271879B}"/>
              </a:ext>
            </a:extLst>
          </p:cNvPr>
          <p:cNvSpPr txBox="1"/>
          <p:nvPr/>
        </p:nvSpPr>
        <p:spPr>
          <a:xfrm>
            <a:off x="624435" y="3686038"/>
            <a:ext cx="10986318" cy="1200329"/>
          </a:xfrm>
          <a:prstGeom prst="rect">
            <a:avLst/>
          </a:prstGeom>
          <a:noFill/>
        </p:spPr>
        <p:txBody>
          <a:bodyPr wrap="square" rtlCol="0">
            <a:spAutoFit/>
          </a:bodyPr>
          <a:lstStyle/>
          <a:p>
            <a:pPr marL="285750"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For thirty years, preimplantation genetic testing has been a routine part of IVF.</a:t>
            </a:r>
          </a:p>
          <a:p>
            <a:pPr marL="742950" lvl="1"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Identification of embryos with monogenic disease-causing alleles (e.g., CF, Tay-Sachs disease).</a:t>
            </a:r>
          </a:p>
          <a:p>
            <a:pPr marL="285750"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PES is a new technique.</a:t>
            </a:r>
          </a:p>
          <a:p>
            <a:pPr marL="742950" lvl="1"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Commercially available from </a:t>
            </a:r>
            <a:r>
              <a:rPr lang="en-DK" dirty="0">
                <a:highlight>
                  <a:srgbClr val="FFFF00"/>
                </a:highlight>
                <a:latin typeface="Tahoma" panose="020B0604030504040204" pitchFamily="34" charset="0"/>
                <a:ea typeface="Tahoma" panose="020B0604030504040204" pitchFamily="34" charset="0"/>
                <a:cs typeface="Tahoma" panose="020B0604030504040204" pitchFamily="34" charset="0"/>
              </a:rPr>
              <a:t>at least one provider.</a:t>
            </a:r>
            <a:r>
              <a:rPr lang="en-DK" dirty="0">
                <a:latin typeface="Tahoma" panose="020B0604030504040204" pitchFamily="34" charset="0"/>
                <a:ea typeface="Tahoma" panose="020B0604030504040204" pitchFamily="34" charset="0"/>
                <a:cs typeface="Tahoma" panose="020B0604030504040204" pitchFamily="34" charset="0"/>
              </a:rPr>
              <a:t> </a:t>
            </a:r>
          </a:p>
        </p:txBody>
      </p:sp>
      <p:pic>
        <p:nvPicPr>
          <p:cNvPr id="1026" name="Picture 2" descr="The Scream | Description &amp; Facts | Britannica">
            <a:extLst>
              <a:ext uri="{FF2B5EF4-FFF2-40B4-BE49-F238E27FC236}">
                <a16:creationId xmlns:a16="http://schemas.microsoft.com/office/drawing/2014/main" id="{1C91EDE8-E4E0-CC7E-33BC-EABF0E06FB0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4419" r="26933"/>
          <a:stretch/>
        </p:blipFill>
        <p:spPr bwMode="auto">
          <a:xfrm>
            <a:off x="8707820" y="4692649"/>
            <a:ext cx="1754660" cy="202882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2DE75F44-9E0C-D2D2-4CCD-69906A06FAE5}"/>
              </a:ext>
            </a:extLst>
          </p:cNvPr>
          <p:cNvCxnSpPr>
            <a:stCxn id="7" idx="2"/>
          </p:cNvCxnSpPr>
          <p:nvPr/>
        </p:nvCxnSpPr>
        <p:spPr>
          <a:xfrm rot="16200000" flipH="1">
            <a:off x="6763221" y="4240739"/>
            <a:ext cx="1167592" cy="245884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25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47EA-35E6-91C5-9F5F-90C7EA26A8DA}"/>
              </a:ext>
            </a:extLst>
          </p:cNvPr>
          <p:cNvSpPr>
            <a:spLocks noGrp="1"/>
          </p:cNvSpPr>
          <p:nvPr>
            <p:ph type="title"/>
          </p:nvPr>
        </p:nvSpPr>
        <p:spPr/>
        <p:txBody>
          <a:bodyPr/>
          <a:lstStyle/>
          <a:p>
            <a:r>
              <a:rPr lang="en-DK"/>
              <a:t>Why should we be concerned about PES?</a:t>
            </a:r>
          </a:p>
        </p:txBody>
      </p:sp>
      <p:sp>
        <p:nvSpPr>
          <p:cNvPr id="4" name="Slide Number Placeholder 3">
            <a:extLst>
              <a:ext uri="{FF2B5EF4-FFF2-40B4-BE49-F238E27FC236}">
                <a16:creationId xmlns:a16="http://schemas.microsoft.com/office/drawing/2014/main" id="{99017FA4-429F-6E04-1BEC-7ABC59691F43}"/>
              </a:ext>
            </a:extLst>
          </p:cNvPr>
          <p:cNvSpPr>
            <a:spLocks noGrp="1"/>
          </p:cNvSpPr>
          <p:nvPr>
            <p:ph type="sldNum" sz="quarter" idx="12"/>
          </p:nvPr>
        </p:nvSpPr>
        <p:spPr/>
        <p:txBody>
          <a:bodyPr/>
          <a:lstStyle/>
          <a:p>
            <a:fld id="{48F63A3B-78C7-47BE-AE5E-E10140E04643}" type="slidenum">
              <a:rPr lang="en-US" smtClean="0"/>
              <a:t>11</a:t>
            </a:fld>
            <a:endParaRPr lang="en-US"/>
          </a:p>
        </p:txBody>
      </p:sp>
      <p:sp>
        <p:nvSpPr>
          <p:cNvPr id="5" name="Date Placeholder 4">
            <a:extLst>
              <a:ext uri="{FF2B5EF4-FFF2-40B4-BE49-F238E27FC236}">
                <a16:creationId xmlns:a16="http://schemas.microsoft.com/office/drawing/2014/main" id="{4F90479E-BF86-A90B-9C40-0FB45B22F057}"/>
              </a:ext>
            </a:extLst>
          </p:cNvPr>
          <p:cNvSpPr>
            <a:spLocks noGrp="1"/>
          </p:cNvSpPr>
          <p:nvPr>
            <p:ph type="dt" sz="half" idx="2"/>
          </p:nvPr>
        </p:nvSpPr>
        <p:spPr>
          <a:xfrm>
            <a:off x="4724400" y="6356350"/>
            <a:ext cx="2743200" cy="365125"/>
          </a:xfrm>
        </p:spPr>
        <p:txBody>
          <a:bodyPr/>
          <a:lstStyle/>
          <a:p>
            <a:r>
              <a:rPr lang="en-DK"/>
              <a:t>23/06/2023</a:t>
            </a:r>
          </a:p>
        </p:txBody>
      </p:sp>
      <p:pic>
        <p:nvPicPr>
          <p:cNvPr id="1026" name="Picture 2" descr="76,800+ Man Speech Bubble Stock Photos, Pictures &amp; Royalty ...">
            <a:extLst>
              <a:ext uri="{FF2B5EF4-FFF2-40B4-BE49-F238E27FC236}">
                <a16:creationId xmlns:a16="http://schemas.microsoft.com/office/drawing/2014/main" id="{7D199B05-FF65-5FCB-F551-F929BEE617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77" r="48563"/>
          <a:stretch/>
        </p:blipFill>
        <p:spPr bwMode="auto">
          <a:xfrm>
            <a:off x="371820" y="1554682"/>
            <a:ext cx="2743199" cy="4984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59C0715-883C-B8B0-19DD-EF279C183934}"/>
              </a:ext>
            </a:extLst>
          </p:cNvPr>
          <p:cNvSpPr/>
          <p:nvPr/>
        </p:nvSpPr>
        <p:spPr>
          <a:xfrm>
            <a:off x="2465661" y="1080234"/>
            <a:ext cx="4092534" cy="3118946"/>
          </a:xfrm>
          <a:prstGeom prst="ellipse">
            <a:avLst/>
          </a:prstGeom>
          <a:solidFill>
            <a:schemeClr val="bg1"/>
          </a:solid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18086654-D82F-26BB-79FE-0187D43FC74E}"/>
              </a:ext>
            </a:extLst>
          </p:cNvPr>
          <p:cNvSpPr txBox="1"/>
          <p:nvPr/>
        </p:nvSpPr>
        <p:spPr>
          <a:xfrm>
            <a:off x="2906134" y="1445948"/>
            <a:ext cx="3211587" cy="2554545"/>
          </a:xfrm>
          <a:prstGeom prst="rect">
            <a:avLst/>
          </a:prstGeom>
          <a:noFill/>
        </p:spPr>
        <p:txBody>
          <a:bodyPr wrap="square" rtlCol="0">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I</a:t>
            </a:r>
            <a:r>
              <a:rPr lang="en-DK" sz="2000">
                <a:latin typeface="Tahoma" panose="020B0604030504040204" pitchFamily="34" charset="0"/>
                <a:ea typeface="Tahoma" panose="020B0604030504040204" pitchFamily="34" charset="0"/>
                <a:cs typeface="Tahoma" panose="020B0604030504040204" pitchFamily="34" charset="0"/>
              </a:rPr>
              <a:t> don’t see the problem with PES. Surely we want to try and improve the health of the population? If PES is trying to achieve this, what is the problem? How is this any different to PGT and NIPT?</a:t>
            </a:r>
          </a:p>
        </p:txBody>
      </p:sp>
    </p:spTree>
    <p:extLst>
      <p:ext uri="{BB962C8B-B14F-4D97-AF65-F5344CB8AC3E}">
        <p14:creationId xmlns:p14="http://schemas.microsoft.com/office/powerpoint/2010/main" val="219904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47EA-35E6-91C5-9F5F-90C7EA26A8DA}"/>
              </a:ext>
            </a:extLst>
          </p:cNvPr>
          <p:cNvSpPr>
            <a:spLocks noGrp="1"/>
          </p:cNvSpPr>
          <p:nvPr>
            <p:ph type="title"/>
          </p:nvPr>
        </p:nvSpPr>
        <p:spPr/>
        <p:txBody>
          <a:bodyPr/>
          <a:lstStyle/>
          <a:p>
            <a:r>
              <a:rPr lang="en-DK"/>
              <a:t>Why should we be concerned about PES?</a:t>
            </a:r>
          </a:p>
        </p:txBody>
      </p:sp>
      <p:sp>
        <p:nvSpPr>
          <p:cNvPr id="4" name="Slide Number Placeholder 3">
            <a:extLst>
              <a:ext uri="{FF2B5EF4-FFF2-40B4-BE49-F238E27FC236}">
                <a16:creationId xmlns:a16="http://schemas.microsoft.com/office/drawing/2014/main" id="{99017FA4-429F-6E04-1BEC-7ABC59691F43}"/>
              </a:ext>
            </a:extLst>
          </p:cNvPr>
          <p:cNvSpPr>
            <a:spLocks noGrp="1"/>
          </p:cNvSpPr>
          <p:nvPr>
            <p:ph type="sldNum" sz="quarter" idx="12"/>
          </p:nvPr>
        </p:nvSpPr>
        <p:spPr/>
        <p:txBody>
          <a:bodyPr/>
          <a:lstStyle/>
          <a:p>
            <a:fld id="{48F63A3B-78C7-47BE-AE5E-E10140E04643}" type="slidenum">
              <a:rPr lang="en-US" smtClean="0"/>
              <a:t>12</a:t>
            </a:fld>
            <a:endParaRPr lang="en-US"/>
          </a:p>
        </p:txBody>
      </p:sp>
      <p:sp>
        <p:nvSpPr>
          <p:cNvPr id="5" name="Date Placeholder 4">
            <a:extLst>
              <a:ext uri="{FF2B5EF4-FFF2-40B4-BE49-F238E27FC236}">
                <a16:creationId xmlns:a16="http://schemas.microsoft.com/office/drawing/2014/main" id="{4F90479E-BF86-A90B-9C40-0FB45B22F057}"/>
              </a:ext>
            </a:extLst>
          </p:cNvPr>
          <p:cNvSpPr>
            <a:spLocks noGrp="1"/>
          </p:cNvSpPr>
          <p:nvPr>
            <p:ph type="dt" sz="half" idx="2"/>
          </p:nvPr>
        </p:nvSpPr>
        <p:spPr>
          <a:xfrm>
            <a:off x="4724400" y="6356350"/>
            <a:ext cx="2743200" cy="365125"/>
          </a:xfrm>
        </p:spPr>
        <p:txBody>
          <a:bodyPr/>
          <a:lstStyle/>
          <a:p>
            <a:r>
              <a:rPr lang="en-DK"/>
              <a:t>23/06/2023</a:t>
            </a:r>
          </a:p>
        </p:txBody>
      </p:sp>
      <p:pic>
        <p:nvPicPr>
          <p:cNvPr id="1026" name="Picture 2" descr="76,800+ Man Speech Bubble Stock Photos, Pictures &amp; Royalty ...">
            <a:extLst>
              <a:ext uri="{FF2B5EF4-FFF2-40B4-BE49-F238E27FC236}">
                <a16:creationId xmlns:a16="http://schemas.microsoft.com/office/drawing/2014/main" id="{7D199B05-FF65-5FCB-F551-F929BEE617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77" r="48563"/>
          <a:stretch/>
        </p:blipFill>
        <p:spPr bwMode="auto">
          <a:xfrm>
            <a:off x="371820" y="1554682"/>
            <a:ext cx="2743199" cy="4984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59C0715-883C-B8B0-19DD-EF279C183934}"/>
              </a:ext>
            </a:extLst>
          </p:cNvPr>
          <p:cNvSpPr/>
          <p:nvPr/>
        </p:nvSpPr>
        <p:spPr>
          <a:xfrm>
            <a:off x="2465661" y="1080234"/>
            <a:ext cx="4092534" cy="3118946"/>
          </a:xfrm>
          <a:prstGeom prst="ellipse">
            <a:avLst/>
          </a:prstGeom>
          <a:solidFill>
            <a:schemeClr val="bg1"/>
          </a:solidFill>
          <a:ln w="57150">
            <a:solidFill>
              <a:srgbClr val="D3EA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18086654-D82F-26BB-79FE-0187D43FC74E}"/>
              </a:ext>
            </a:extLst>
          </p:cNvPr>
          <p:cNvSpPr txBox="1"/>
          <p:nvPr/>
        </p:nvSpPr>
        <p:spPr>
          <a:xfrm>
            <a:off x="2906134" y="1445948"/>
            <a:ext cx="3211587" cy="2554545"/>
          </a:xfrm>
          <a:prstGeom prst="rect">
            <a:avLst/>
          </a:prstGeom>
          <a:noFill/>
        </p:spPr>
        <p:txBody>
          <a:bodyPr wrap="square" rtlCol="0">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I</a:t>
            </a:r>
            <a:r>
              <a:rPr lang="en-DK" sz="2000">
                <a:latin typeface="Tahoma" panose="020B0604030504040204" pitchFamily="34" charset="0"/>
                <a:ea typeface="Tahoma" panose="020B0604030504040204" pitchFamily="34" charset="0"/>
                <a:cs typeface="Tahoma" panose="020B0604030504040204" pitchFamily="34" charset="0"/>
              </a:rPr>
              <a:t> don’t see the problem with PES. Surely we want to try and improve the health of the population? If PES is trying to achieve this, what is the problem? How is this any different to PGT and NIPT?</a:t>
            </a:r>
          </a:p>
        </p:txBody>
      </p:sp>
      <p:pic>
        <p:nvPicPr>
          <p:cNvPr id="3" name="Picture 2" descr="cartoon happy doctor woman icon with speech bubble over white background,  flat style, vector illustration Stock Vector Image &amp; Art - Alamy">
            <a:extLst>
              <a:ext uri="{FF2B5EF4-FFF2-40B4-BE49-F238E27FC236}">
                <a16:creationId xmlns:a16="http://schemas.microsoft.com/office/drawing/2014/main" id="{E964F8F6-F151-B679-026E-79E83341AD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25"/>
          <a:stretch/>
        </p:blipFill>
        <p:spPr bwMode="auto">
          <a:xfrm flipH="1">
            <a:off x="8073442" y="1526582"/>
            <a:ext cx="3516785" cy="51948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0F2E4C6-E7E0-42D0-1331-9F7313552BDC}"/>
              </a:ext>
            </a:extLst>
          </p:cNvPr>
          <p:cNvSpPr txBox="1"/>
          <p:nvPr/>
        </p:nvSpPr>
        <p:spPr>
          <a:xfrm>
            <a:off x="8235095" y="1949008"/>
            <a:ext cx="1810835" cy="1015663"/>
          </a:xfrm>
          <a:prstGeom prst="rect">
            <a:avLst/>
          </a:prstGeom>
          <a:noFill/>
        </p:spPr>
        <p:txBody>
          <a:bodyPr wrap="square" rtlCol="0">
            <a:spAutoFit/>
          </a:bodyPr>
          <a:lstStyle/>
          <a:p>
            <a:pPr algn="ctr"/>
            <a:r>
              <a:rPr lang="en-US" sz="2000">
                <a:latin typeface="Tahoma" panose="020B0604030504040204" pitchFamily="34" charset="0"/>
                <a:ea typeface="Tahoma" panose="020B0604030504040204" pitchFamily="34" charset="0"/>
                <a:cs typeface="Tahoma" panose="020B0604030504040204" pitchFamily="34" charset="0"/>
              </a:rPr>
              <a:t>There are many issues with PES.</a:t>
            </a:r>
            <a:endParaRPr lang="en-DK" sz="2000">
              <a:latin typeface="Tahoma" panose="020B0604030504040204" pitchFamily="34" charset="0"/>
              <a:ea typeface="Tahoma" panose="020B0604030504040204" pitchFamily="34" charset="0"/>
              <a:cs typeface="Tahoma" panose="020B0604030504040204" pitchFamily="34" charset="0"/>
            </a:endParaRPr>
          </a:p>
        </p:txBody>
      </p:sp>
      <p:pic>
        <p:nvPicPr>
          <p:cNvPr id="10" name="Picture 2" descr="The Scream | Description &amp; Facts | Britannica">
            <a:extLst>
              <a:ext uri="{FF2B5EF4-FFF2-40B4-BE49-F238E27FC236}">
                <a16:creationId xmlns:a16="http://schemas.microsoft.com/office/drawing/2014/main" id="{DC63B907-20DC-52F9-750F-9DAC09AD146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24419" r="26933"/>
          <a:stretch/>
        </p:blipFill>
        <p:spPr bwMode="auto">
          <a:xfrm>
            <a:off x="10117751" y="1526582"/>
            <a:ext cx="1493002" cy="172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29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47EA-35E6-91C5-9F5F-90C7EA26A8DA}"/>
              </a:ext>
            </a:extLst>
          </p:cNvPr>
          <p:cNvSpPr>
            <a:spLocks noGrp="1"/>
          </p:cNvSpPr>
          <p:nvPr>
            <p:ph type="title"/>
          </p:nvPr>
        </p:nvSpPr>
        <p:spPr/>
        <p:txBody>
          <a:bodyPr/>
          <a:lstStyle/>
          <a:p>
            <a:r>
              <a:rPr lang="en-DK"/>
              <a:t>Why should we be concerned about PES?</a:t>
            </a:r>
          </a:p>
        </p:txBody>
      </p:sp>
      <p:sp>
        <p:nvSpPr>
          <p:cNvPr id="4" name="Slide Number Placeholder 3">
            <a:extLst>
              <a:ext uri="{FF2B5EF4-FFF2-40B4-BE49-F238E27FC236}">
                <a16:creationId xmlns:a16="http://schemas.microsoft.com/office/drawing/2014/main" id="{99017FA4-429F-6E04-1BEC-7ABC59691F43}"/>
              </a:ext>
            </a:extLst>
          </p:cNvPr>
          <p:cNvSpPr>
            <a:spLocks noGrp="1"/>
          </p:cNvSpPr>
          <p:nvPr>
            <p:ph type="sldNum" sz="quarter" idx="12"/>
          </p:nvPr>
        </p:nvSpPr>
        <p:spPr/>
        <p:txBody>
          <a:bodyPr/>
          <a:lstStyle/>
          <a:p>
            <a:fld id="{48F63A3B-78C7-47BE-AE5E-E10140E04643}" type="slidenum">
              <a:rPr lang="en-US" smtClean="0"/>
              <a:t>13</a:t>
            </a:fld>
            <a:endParaRPr lang="en-US"/>
          </a:p>
        </p:txBody>
      </p:sp>
      <p:sp>
        <p:nvSpPr>
          <p:cNvPr id="5" name="Date Placeholder 4">
            <a:extLst>
              <a:ext uri="{FF2B5EF4-FFF2-40B4-BE49-F238E27FC236}">
                <a16:creationId xmlns:a16="http://schemas.microsoft.com/office/drawing/2014/main" id="{4F90479E-BF86-A90B-9C40-0FB45B22F057}"/>
              </a:ext>
            </a:extLst>
          </p:cNvPr>
          <p:cNvSpPr>
            <a:spLocks noGrp="1"/>
          </p:cNvSpPr>
          <p:nvPr>
            <p:ph type="dt" sz="half" idx="2"/>
          </p:nvPr>
        </p:nvSpPr>
        <p:spPr>
          <a:xfrm>
            <a:off x="4724400" y="6356350"/>
            <a:ext cx="2743200" cy="365125"/>
          </a:xfrm>
        </p:spPr>
        <p:txBody>
          <a:bodyPr/>
          <a:lstStyle/>
          <a:p>
            <a:r>
              <a:rPr lang="en-DK"/>
              <a:t>23/06/2023</a:t>
            </a:r>
          </a:p>
        </p:txBody>
      </p:sp>
      <p:pic>
        <p:nvPicPr>
          <p:cNvPr id="1026" name="Picture 2" descr="76,800+ Man Speech Bubble Stock Photos, Pictures &amp; Royalty ...">
            <a:extLst>
              <a:ext uri="{FF2B5EF4-FFF2-40B4-BE49-F238E27FC236}">
                <a16:creationId xmlns:a16="http://schemas.microsoft.com/office/drawing/2014/main" id="{7D199B05-FF65-5FCB-F551-F929BEE617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77" r="48563"/>
          <a:stretch/>
        </p:blipFill>
        <p:spPr bwMode="auto">
          <a:xfrm>
            <a:off x="371820" y="1554682"/>
            <a:ext cx="2743199" cy="4984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59C0715-883C-B8B0-19DD-EF279C183934}"/>
              </a:ext>
            </a:extLst>
          </p:cNvPr>
          <p:cNvSpPr/>
          <p:nvPr/>
        </p:nvSpPr>
        <p:spPr>
          <a:xfrm>
            <a:off x="2465661" y="1080234"/>
            <a:ext cx="4092534" cy="3118946"/>
          </a:xfrm>
          <a:prstGeom prst="ellipse">
            <a:avLst/>
          </a:prstGeom>
          <a:solidFill>
            <a:schemeClr val="bg1"/>
          </a:solidFill>
          <a:ln w="57150">
            <a:solidFill>
              <a:srgbClr val="D3EA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18086654-D82F-26BB-79FE-0187D43FC74E}"/>
              </a:ext>
            </a:extLst>
          </p:cNvPr>
          <p:cNvSpPr txBox="1"/>
          <p:nvPr/>
        </p:nvSpPr>
        <p:spPr>
          <a:xfrm>
            <a:off x="2906134" y="1445948"/>
            <a:ext cx="3211587" cy="2554545"/>
          </a:xfrm>
          <a:prstGeom prst="rect">
            <a:avLst/>
          </a:prstGeom>
          <a:noFill/>
        </p:spPr>
        <p:txBody>
          <a:bodyPr wrap="square" rtlCol="0">
            <a:spAutoFit/>
          </a:bodyPr>
          <a:lstStyle/>
          <a:p>
            <a:pPr algn="ctr"/>
            <a:r>
              <a:rPr lang="en-GB" sz="2000">
                <a:latin typeface="Tahoma" panose="020B0604030504040204" pitchFamily="34" charset="0"/>
                <a:ea typeface="Tahoma" panose="020B0604030504040204" pitchFamily="34" charset="0"/>
                <a:cs typeface="Tahoma" panose="020B0604030504040204" pitchFamily="34" charset="0"/>
              </a:rPr>
              <a:t>I</a:t>
            </a:r>
            <a:r>
              <a:rPr lang="en-DK" sz="2000">
                <a:latin typeface="Tahoma" panose="020B0604030504040204" pitchFamily="34" charset="0"/>
                <a:ea typeface="Tahoma" panose="020B0604030504040204" pitchFamily="34" charset="0"/>
                <a:cs typeface="Tahoma" panose="020B0604030504040204" pitchFamily="34" charset="0"/>
              </a:rPr>
              <a:t> don’t see the problem with PES. Surely we want to try and improve the health of the population? If PES is trying to achieve this, what is the problem? How is this any different to PGT and NIPT?</a:t>
            </a:r>
          </a:p>
        </p:txBody>
      </p:sp>
      <p:pic>
        <p:nvPicPr>
          <p:cNvPr id="3" name="Picture 2" descr="cartoon happy doctor woman icon with speech bubble over white background,  flat style, vector illustration Stock Vector Image &amp; Art - Alamy">
            <a:extLst>
              <a:ext uri="{FF2B5EF4-FFF2-40B4-BE49-F238E27FC236}">
                <a16:creationId xmlns:a16="http://schemas.microsoft.com/office/drawing/2014/main" id="{E964F8F6-F151-B679-026E-79E83341AD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25"/>
          <a:stretch/>
        </p:blipFill>
        <p:spPr bwMode="auto">
          <a:xfrm flipH="1">
            <a:off x="8073442" y="1526582"/>
            <a:ext cx="3516785" cy="51948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0F2E4C6-E7E0-42D0-1331-9F7313552BDC}"/>
              </a:ext>
            </a:extLst>
          </p:cNvPr>
          <p:cNvSpPr txBox="1"/>
          <p:nvPr/>
        </p:nvSpPr>
        <p:spPr>
          <a:xfrm>
            <a:off x="8235095" y="1949008"/>
            <a:ext cx="1810835" cy="1015663"/>
          </a:xfrm>
          <a:prstGeom prst="rect">
            <a:avLst/>
          </a:prstGeom>
          <a:noFill/>
        </p:spPr>
        <p:txBody>
          <a:bodyPr wrap="square" rtlCol="0">
            <a:spAutoFit/>
          </a:bodyPr>
          <a:lstStyle/>
          <a:p>
            <a:pPr algn="ctr"/>
            <a:r>
              <a:rPr lang="en-US" sz="2000">
                <a:latin typeface="Tahoma" panose="020B0604030504040204" pitchFamily="34" charset="0"/>
                <a:ea typeface="Tahoma" panose="020B0604030504040204" pitchFamily="34" charset="0"/>
                <a:cs typeface="Tahoma" panose="020B0604030504040204" pitchFamily="34" charset="0"/>
              </a:rPr>
              <a:t>There are many issues with PES.</a:t>
            </a:r>
            <a:endParaRPr lang="en-DK" sz="2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98055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76,800+ Man Speech Bubble Stock Photos, Pictures &amp; Royalty ...">
            <a:extLst>
              <a:ext uri="{FF2B5EF4-FFF2-40B4-BE49-F238E27FC236}">
                <a16:creationId xmlns:a16="http://schemas.microsoft.com/office/drawing/2014/main" id="{0C777487-78EB-49F5-5B69-4DEA986D83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77" r="48563"/>
          <a:stretch/>
        </p:blipFill>
        <p:spPr bwMode="auto">
          <a:xfrm>
            <a:off x="371820" y="1554682"/>
            <a:ext cx="2743199" cy="4984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2" descr="cartoon happy doctor woman icon with speech bubble over white background,  flat style, vector illustration Stock Vector Image &amp; Art - Alamy">
            <a:extLst>
              <a:ext uri="{FF2B5EF4-FFF2-40B4-BE49-F238E27FC236}">
                <a16:creationId xmlns:a16="http://schemas.microsoft.com/office/drawing/2014/main" id="{B65F51CC-28E7-8BA7-77A7-6B30FADBD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25"/>
          <a:stretch/>
        </p:blipFill>
        <p:spPr bwMode="auto">
          <a:xfrm flipH="1">
            <a:off x="8073442" y="1526582"/>
            <a:ext cx="3516785" cy="51948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F6A8E3-1C7C-DBEB-0E5A-F1954D479870}"/>
              </a:ext>
            </a:extLst>
          </p:cNvPr>
          <p:cNvSpPr>
            <a:spLocks noGrp="1"/>
          </p:cNvSpPr>
          <p:nvPr>
            <p:ph type="sldNum" sz="quarter" idx="12"/>
          </p:nvPr>
        </p:nvSpPr>
        <p:spPr/>
        <p:txBody>
          <a:bodyPr/>
          <a:lstStyle/>
          <a:p>
            <a:fld id="{48F63A3B-78C7-47BE-AE5E-E10140E04643}" type="slidenum">
              <a:rPr lang="en-US" dirty="0"/>
              <a:t>14</a:t>
            </a:fld>
            <a:endParaRPr lang="en-US"/>
          </a:p>
        </p:txBody>
      </p:sp>
      <p:sp>
        <p:nvSpPr>
          <p:cNvPr id="5" name="Date Placeholder 4">
            <a:extLst>
              <a:ext uri="{FF2B5EF4-FFF2-40B4-BE49-F238E27FC236}">
                <a16:creationId xmlns:a16="http://schemas.microsoft.com/office/drawing/2014/main" id="{6A441653-6CCA-A601-EE37-BE323467C851}"/>
              </a:ext>
            </a:extLst>
          </p:cNvPr>
          <p:cNvSpPr>
            <a:spLocks noGrp="1"/>
          </p:cNvSpPr>
          <p:nvPr>
            <p:ph type="dt" sz="half" idx="2"/>
          </p:nvPr>
        </p:nvSpPr>
        <p:spPr>
          <a:xfrm>
            <a:off x="4724400" y="6356350"/>
            <a:ext cx="2743200" cy="365125"/>
          </a:xfrm>
        </p:spPr>
        <p:txBody>
          <a:bodyPr/>
          <a:lstStyle/>
          <a:p>
            <a:r>
              <a:rPr lang="en-DK"/>
              <a:t>23/06/2023</a:t>
            </a:r>
          </a:p>
        </p:txBody>
      </p:sp>
      <p:sp>
        <p:nvSpPr>
          <p:cNvPr id="3" name="Rounded Rectangle 2">
            <a:extLst>
              <a:ext uri="{FF2B5EF4-FFF2-40B4-BE49-F238E27FC236}">
                <a16:creationId xmlns:a16="http://schemas.microsoft.com/office/drawing/2014/main" id="{44322209-E7ED-2B75-2B00-D247772BF8D8}"/>
              </a:ext>
            </a:extLst>
          </p:cNvPr>
          <p:cNvSpPr/>
          <p:nvPr/>
        </p:nvSpPr>
        <p:spPr>
          <a:xfrm>
            <a:off x="4940685" y="1187422"/>
            <a:ext cx="2301766" cy="903889"/>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3600">
                <a:solidFill>
                  <a:schemeClr val="tx1"/>
                </a:solidFill>
                <a:latin typeface="Tahoma" panose="020B0604030504040204" pitchFamily="34" charset="0"/>
                <a:ea typeface="Tahoma" panose="020B0604030504040204" pitchFamily="34" charset="0"/>
                <a:cs typeface="Tahoma" panose="020B0604030504040204" pitchFamily="34" charset="0"/>
              </a:rPr>
              <a:t>PES</a:t>
            </a:r>
          </a:p>
        </p:txBody>
      </p:sp>
      <p:sp>
        <p:nvSpPr>
          <p:cNvPr id="7" name="Right Arrow 6">
            <a:extLst>
              <a:ext uri="{FF2B5EF4-FFF2-40B4-BE49-F238E27FC236}">
                <a16:creationId xmlns:a16="http://schemas.microsoft.com/office/drawing/2014/main" id="{EE2BFDBD-2171-6051-169F-FCB6D415593D}"/>
              </a:ext>
            </a:extLst>
          </p:cNvPr>
          <p:cNvSpPr/>
          <p:nvPr/>
        </p:nvSpPr>
        <p:spPr>
          <a:xfrm rot="7148273">
            <a:off x="3913045" y="2807458"/>
            <a:ext cx="1734207" cy="504497"/>
          </a:xfrm>
          <a:prstGeom prst="rightArrow">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ight Arrow 8">
            <a:extLst>
              <a:ext uri="{FF2B5EF4-FFF2-40B4-BE49-F238E27FC236}">
                <a16:creationId xmlns:a16="http://schemas.microsoft.com/office/drawing/2014/main" id="{2B37DED9-D8AE-0DD2-F9AE-099B5E6A29C8}"/>
              </a:ext>
            </a:extLst>
          </p:cNvPr>
          <p:cNvSpPr/>
          <p:nvPr/>
        </p:nvSpPr>
        <p:spPr>
          <a:xfrm rot="3638372">
            <a:off x="6518315" y="2801089"/>
            <a:ext cx="1734207" cy="504497"/>
          </a:xfrm>
          <a:prstGeom prst="rightArrow">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ounded Rectangle 9">
            <a:extLst>
              <a:ext uri="{FF2B5EF4-FFF2-40B4-BE49-F238E27FC236}">
                <a16:creationId xmlns:a16="http://schemas.microsoft.com/office/drawing/2014/main" id="{0C0F8D1A-E662-B6D7-CC61-2F78423DA91D}"/>
              </a:ext>
            </a:extLst>
          </p:cNvPr>
          <p:cNvSpPr/>
          <p:nvPr/>
        </p:nvSpPr>
        <p:spPr>
          <a:xfrm>
            <a:off x="3292464" y="3974431"/>
            <a:ext cx="2301766" cy="903889"/>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Practical/scientific</a:t>
            </a:r>
          </a:p>
          <a:p>
            <a:pPr algn="ctr"/>
            <a:r>
              <a:rPr lang="en-GB">
                <a:solidFill>
                  <a:schemeClr val="tx1"/>
                </a:solidFill>
                <a:latin typeface="Tahoma" panose="020B0604030504040204" pitchFamily="34" charset="0"/>
                <a:ea typeface="Tahoma" panose="020B0604030504040204" pitchFamily="34" charset="0"/>
                <a:cs typeface="Tahoma" panose="020B0604030504040204" pitchFamily="34" charset="0"/>
              </a:rPr>
              <a:t>i</a:t>
            </a:r>
            <a:r>
              <a:rPr lang="en-DK">
                <a:solidFill>
                  <a:schemeClr val="tx1"/>
                </a:solidFill>
                <a:latin typeface="Tahoma" panose="020B0604030504040204" pitchFamily="34" charset="0"/>
                <a:ea typeface="Tahoma" panose="020B0604030504040204" pitchFamily="34" charset="0"/>
                <a:cs typeface="Tahoma" panose="020B0604030504040204" pitchFamily="34" charset="0"/>
              </a:rPr>
              <a:t>ssues about efficacy</a:t>
            </a:r>
          </a:p>
        </p:txBody>
      </p:sp>
      <p:sp>
        <p:nvSpPr>
          <p:cNvPr id="11" name="Rounded Rectangle 10">
            <a:extLst>
              <a:ext uri="{FF2B5EF4-FFF2-40B4-BE49-F238E27FC236}">
                <a16:creationId xmlns:a16="http://schemas.microsoft.com/office/drawing/2014/main" id="{24B86CBE-7106-800A-12D8-C86F9D5F9E15}"/>
              </a:ext>
            </a:extLst>
          </p:cNvPr>
          <p:cNvSpPr/>
          <p:nvPr/>
        </p:nvSpPr>
        <p:spPr>
          <a:xfrm>
            <a:off x="6668674" y="4015364"/>
            <a:ext cx="2301766" cy="903889"/>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2500">
                <a:solidFill>
                  <a:schemeClr val="tx1"/>
                </a:solidFill>
                <a:latin typeface="Tahoma" panose="020B0604030504040204" pitchFamily="34" charset="0"/>
                <a:ea typeface="Tahoma" panose="020B0604030504040204" pitchFamily="34" charset="0"/>
                <a:cs typeface="Tahoma" panose="020B0604030504040204" pitchFamily="34" charset="0"/>
              </a:rPr>
              <a:t>Ethical issues</a:t>
            </a:r>
          </a:p>
        </p:txBody>
      </p:sp>
      <p:pic>
        <p:nvPicPr>
          <p:cNvPr id="2050" name="Picture 2" descr="Apa Itu Pewarisan Sifat Genetika dan Faktor Penyebabnya">
            <a:extLst>
              <a:ext uri="{FF2B5EF4-FFF2-40B4-BE49-F238E27FC236}">
                <a16:creationId xmlns:a16="http://schemas.microsoft.com/office/drawing/2014/main" id="{3F845865-3B83-7BC9-1221-D1ED282DD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799" y="5039179"/>
            <a:ext cx="2482872" cy="14008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12" descr="A cartoon of a compass&#10;&#10;Description automatically generated with low confidence">
            <a:extLst>
              <a:ext uri="{FF2B5EF4-FFF2-40B4-BE49-F238E27FC236}">
                <a16:creationId xmlns:a16="http://schemas.microsoft.com/office/drawing/2014/main" id="{6CD51168-EE0C-3048-179D-B1BAC252F309}"/>
              </a:ext>
            </a:extLst>
          </p:cNvPr>
          <p:cNvPicPr>
            <a:picLocks noChangeAspect="1"/>
          </p:cNvPicPr>
          <p:nvPr/>
        </p:nvPicPr>
        <p:blipFill>
          <a:blip r:embed="rId5"/>
          <a:stretch>
            <a:fillRect/>
          </a:stretch>
        </p:blipFill>
        <p:spPr>
          <a:xfrm>
            <a:off x="6933399" y="5008614"/>
            <a:ext cx="1763514" cy="1717857"/>
          </a:xfrm>
          <a:prstGeom prst="rect">
            <a:avLst/>
          </a:prstGeom>
        </p:spPr>
      </p:pic>
      <p:sp>
        <p:nvSpPr>
          <p:cNvPr id="19" name="Title 1">
            <a:extLst>
              <a:ext uri="{FF2B5EF4-FFF2-40B4-BE49-F238E27FC236}">
                <a16:creationId xmlns:a16="http://schemas.microsoft.com/office/drawing/2014/main" id="{4B6C3BFF-3AA9-8333-2F27-FF67E4004E25}"/>
              </a:ext>
            </a:extLst>
          </p:cNvPr>
          <p:cNvSpPr>
            <a:spLocks noGrp="1"/>
          </p:cNvSpPr>
          <p:nvPr>
            <p:ph type="title"/>
          </p:nvPr>
        </p:nvSpPr>
        <p:spPr>
          <a:xfrm>
            <a:off x="370366" y="382103"/>
            <a:ext cx="11442405" cy="698131"/>
          </a:xfrm>
        </p:spPr>
        <p:txBody>
          <a:bodyPr/>
          <a:lstStyle/>
          <a:p>
            <a:r>
              <a:rPr lang="en-DK"/>
              <a:t>Why should we be concerned about PES?</a:t>
            </a:r>
          </a:p>
        </p:txBody>
      </p:sp>
      <p:sp>
        <p:nvSpPr>
          <p:cNvPr id="20" name="TextBox 19">
            <a:extLst>
              <a:ext uri="{FF2B5EF4-FFF2-40B4-BE49-F238E27FC236}">
                <a16:creationId xmlns:a16="http://schemas.microsoft.com/office/drawing/2014/main" id="{8E2FA51C-DC1A-58A0-9792-F62CE8BF5E87}"/>
              </a:ext>
            </a:extLst>
          </p:cNvPr>
          <p:cNvSpPr txBox="1"/>
          <p:nvPr/>
        </p:nvSpPr>
        <p:spPr>
          <a:xfrm>
            <a:off x="8235095" y="1949008"/>
            <a:ext cx="1810835" cy="1015663"/>
          </a:xfrm>
          <a:prstGeom prst="rect">
            <a:avLst/>
          </a:prstGeom>
          <a:noFill/>
        </p:spPr>
        <p:txBody>
          <a:bodyPr wrap="square" rtlCol="0">
            <a:spAutoFit/>
          </a:bodyPr>
          <a:lstStyle/>
          <a:p>
            <a:pPr algn="ctr"/>
            <a:r>
              <a:rPr lang="en-US" sz="2000">
                <a:latin typeface="Tahoma" panose="020B0604030504040204" pitchFamily="34" charset="0"/>
                <a:ea typeface="Tahoma" panose="020B0604030504040204" pitchFamily="34" charset="0"/>
                <a:cs typeface="Tahoma" panose="020B0604030504040204" pitchFamily="34" charset="0"/>
              </a:rPr>
              <a:t>There are many issues with PES.</a:t>
            </a:r>
            <a:endParaRPr lang="en-DK" sz="2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24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ADD2-84BA-FC8A-CAD2-97A7A34D9C9F}"/>
              </a:ext>
            </a:extLst>
          </p:cNvPr>
          <p:cNvSpPr>
            <a:spLocks noGrp="1"/>
          </p:cNvSpPr>
          <p:nvPr>
            <p:ph type="title"/>
          </p:nvPr>
        </p:nvSpPr>
        <p:spPr/>
        <p:txBody>
          <a:bodyPr/>
          <a:lstStyle/>
          <a:p>
            <a:r>
              <a:rPr lang="en-US">
                <a:latin typeface="Tahoma"/>
                <a:ea typeface="Tahoma"/>
                <a:cs typeface="Tahoma"/>
              </a:rPr>
              <a:t>Practical/scientific issues with PES</a:t>
            </a:r>
          </a:p>
        </p:txBody>
      </p:sp>
      <p:sp>
        <p:nvSpPr>
          <p:cNvPr id="4" name="Slide Number Placeholder 3">
            <a:extLst>
              <a:ext uri="{FF2B5EF4-FFF2-40B4-BE49-F238E27FC236}">
                <a16:creationId xmlns:a16="http://schemas.microsoft.com/office/drawing/2014/main" id="{715BE361-64F5-CE68-2687-BEBA2F955FCF}"/>
              </a:ext>
            </a:extLst>
          </p:cNvPr>
          <p:cNvSpPr>
            <a:spLocks noGrp="1"/>
          </p:cNvSpPr>
          <p:nvPr>
            <p:ph type="sldNum" sz="quarter" idx="12"/>
          </p:nvPr>
        </p:nvSpPr>
        <p:spPr/>
        <p:txBody>
          <a:bodyPr/>
          <a:lstStyle/>
          <a:p>
            <a:fld id="{48F63A3B-78C7-47BE-AE5E-E10140E04643}" type="slidenum">
              <a:rPr lang="en-US" dirty="0"/>
              <a:t>15</a:t>
            </a:fld>
            <a:endParaRPr lang="en-US"/>
          </a:p>
        </p:txBody>
      </p:sp>
      <p:sp>
        <p:nvSpPr>
          <p:cNvPr id="5" name="Date Placeholder 4">
            <a:extLst>
              <a:ext uri="{FF2B5EF4-FFF2-40B4-BE49-F238E27FC236}">
                <a16:creationId xmlns:a16="http://schemas.microsoft.com/office/drawing/2014/main" id="{46302DF2-A5DE-5E9F-B078-8C4677BE66BC}"/>
              </a:ext>
            </a:extLst>
          </p:cNvPr>
          <p:cNvSpPr>
            <a:spLocks noGrp="1"/>
          </p:cNvSpPr>
          <p:nvPr>
            <p:ph type="dt" sz="half" idx="2"/>
          </p:nvPr>
        </p:nvSpPr>
        <p:spPr>
          <a:xfrm>
            <a:off x="4724400" y="6356350"/>
            <a:ext cx="2743200" cy="365125"/>
          </a:xfrm>
        </p:spPr>
        <p:txBody>
          <a:bodyPr/>
          <a:lstStyle/>
          <a:p>
            <a:r>
              <a:rPr lang="en-DK"/>
              <a:t>23/06/2023</a:t>
            </a:r>
          </a:p>
        </p:txBody>
      </p:sp>
      <p:sp>
        <p:nvSpPr>
          <p:cNvPr id="8" name="Rounded Rectangle 7">
            <a:extLst>
              <a:ext uri="{FF2B5EF4-FFF2-40B4-BE49-F238E27FC236}">
                <a16:creationId xmlns:a16="http://schemas.microsoft.com/office/drawing/2014/main" id="{A6D4FFE6-669B-F966-841D-970456B32B41}"/>
              </a:ext>
            </a:extLst>
          </p:cNvPr>
          <p:cNvSpPr/>
          <p:nvPr/>
        </p:nvSpPr>
        <p:spPr>
          <a:xfrm>
            <a:off x="446390" y="2031165"/>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1. PES depends on accuracy of polygenic scores (sample size and trait heritability).</a:t>
            </a:r>
          </a:p>
        </p:txBody>
      </p:sp>
      <p:sp>
        <p:nvSpPr>
          <p:cNvPr id="9" name="Rounded Rectangle 8">
            <a:extLst>
              <a:ext uri="{FF2B5EF4-FFF2-40B4-BE49-F238E27FC236}">
                <a16:creationId xmlns:a16="http://schemas.microsoft.com/office/drawing/2014/main" id="{90902B56-3EC2-0BB8-D9B5-FDA367FBC095}"/>
              </a:ext>
            </a:extLst>
          </p:cNvPr>
          <p:cNvSpPr/>
          <p:nvPr/>
        </p:nvSpPr>
        <p:spPr>
          <a:xfrm>
            <a:off x="3331610" y="2052028"/>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1500">
                <a:solidFill>
                  <a:schemeClr val="tx1"/>
                </a:solidFill>
                <a:latin typeface="Tahoma" panose="020B0604030504040204" pitchFamily="34" charset="0"/>
                <a:ea typeface="Tahoma" panose="020B0604030504040204" pitchFamily="34" charset="0"/>
                <a:cs typeface="Tahoma" panose="020B0604030504040204" pitchFamily="34" charset="0"/>
              </a:rPr>
              <a:t>2. Variance explained by a polygenic score is much lower than SNP-based h2 (which, in turn, is much lower than broad-sense H2).</a:t>
            </a:r>
          </a:p>
        </p:txBody>
      </p:sp>
      <p:sp>
        <p:nvSpPr>
          <p:cNvPr id="10" name="Rounded Rectangle 9">
            <a:extLst>
              <a:ext uri="{FF2B5EF4-FFF2-40B4-BE49-F238E27FC236}">
                <a16:creationId xmlns:a16="http://schemas.microsoft.com/office/drawing/2014/main" id="{441E5F33-FE74-F32E-2DE1-FAF7577FEBB9}"/>
              </a:ext>
            </a:extLst>
          </p:cNvPr>
          <p:cNvSpPr/>
          <p:nvPr/>
        </p:nvSpPr>
        <p:spPr>
          <a:xfrm>
            <a:off x="446390" y="4278981"/>
            <a:ext cx="2672637" cy="1458747"/>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5. Polygenic scores are not transferrable across genetic ancestries.</a:t>
            </a:r>
          </a:p>
        </p:txBody>
      </p:sp>
      <p:sp>
        <p:nvSpPr>
          <p:cNvPr id="11" name="Rounded Rectangle 10">
            <a:extLst>
              <a:ext uri="{FF2B5EF4-FFF2-40B4-BE49-F238E27FC236}">
                <a16:creationId xmlns:a16="http://schemas.microsoft.com/office/drawing/2014/main" id="{4F5EA21A-5849-A5F5-CACD-94671B9E1E25}"/>
              </a:ext>
            </a:extLst>
          </p:cNvPr>
          <p:cNvSpPr/>
          <p:nvPr/>
        </p:nvSpPr>
        <p:spPr>
          <a:xfrm>
            <a:off x="6237335" y="2002398"/>
            <a:ext cx="2672637" cy="1448608"/>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3. Polygenic scores are based on GWAS results which may also capture genetic nurture. </a:t>
            </a:r>
          </a:p>
        </p:txBody>
      </p:sp>
      <p:sp>
        <p:nvSpPr>
          <p:cNvPr id="16" name="Rounded Rectangle 15">
            <a:extLst>
              <a:ext uri="{FF2B5EF4-FFF2-40B4-BE49-F238E27FC236}">
                <a16:creationId xmlns:a16="http://schemas.microsoft.com/office/drawing/2014/main" id="{F7E148BC-39CF-9689-03DE-A016DF18344E}"/>
              </a:ext>
            </a:extLst>
          </p:cNvPr>
          <p:cNvSpPr/>
          <p:nvPr/>
        </p:nvSpPr>
        <p:spPr>
          <a:xfrm>
            <a:off x="9143060" y="2016782"/>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4. Polygenic scores are inherently probabilstic and capture risk for multiple phenotypes. </a:t>
            </a:r>
          </a:p>
        </p:txBody>
      </p:sp>
      <p:sp>
        <p:nvSpPr>
          <p:cNvPr id="17" name="Rounded Rectangle 16">
            <a:extLst>
              <a:ext uri="{FF2B5EF4-FFF2-40B4-BE49-F238E27FC236}">
                <a16:creationId xmlns:a16="http://schemas.microsoft.com/office/drawing/2014/main" id="{55F3DB94-A8BC-8148-CAF1-6FCE39CED6DC}"/>
              </a:ext>
            </a:extLst>
          </p:cNvPr>
          <p:cNvSpPr/>
          <p:nvPr/>
        </p:nvSpPr>
        <p:spPr>
          <a:xfrm>
            <a:off x="3331609" y="4292929"/>
            <a:ext cx="2672637" cy="1451773"/>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6. The goals of PES are not clearly defined. What do parents want?</a:t>
            </a:r>
          </a:p>
        </p:txBody>
      </p:sp>
      <p:sp>
        <p:nvSpPr>
          <p:cNvPr id="18" name="Rounded Rectangle 17">
            <a:extLst>
              <a:ext uri="{FF2B5EF4-FFF2-40B4-BE49-F238E27FC236}">
                <a16:creationId xmlns:a16="http://schemas.microsoft.com/office/drawing/2014/main" id="{B3512F43-B6B9-2AB8-AE28-4587999EB8B4}"/>
              </a:ext>
            </a:extLst>
          </p:cNvPr>
          <p:cNvSpPr/>
          <p:nvPr/>
        </p:nvSpPr>
        <p:spPr>
          <a:xfrm>
            <a:off x="6233225" y="4285955"/>
            <a:ext cx="2672637" cy="1458747"/>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1400">
                <a:solidFill>
                  <a:schemeClr val="tx1"/>
                </a:solidFill>
                <a:latin typeface="Tahoma" panose="020B0604030504040204" pitchFamily="34" charset="0"/>
                <a:ea typeface="Tahoma" panose="020B0604030504040204" pitchFamily="34" charset="0"/>
                <a:cs typeface="Tahoma" panose="020B0604030504040204" pitchFamily="34" charset="0"/>
              </a:rPr>
              <a:t>7. No established guidelines on communication of results of polygenic scores, what they mean, and what parents can expect from PES.</a:t>
            </a:r>
          </a:p>
        </p:txBody>
      </p:sp>
      <p:sp>
        <p:nvSpPr>
          <p:cNvPr id="19" name="Rounded Rectangle 18">
            <a:extLst>
              <a:ext uri="{FF2B5EF4-FFF2-40B4-BE49-F238E27FC236}">
                <a16:creationId xmlns:a16="http://schemas.microsoft.com/office/drawing/2014/main" id="{4E0EBFDB-0998-1B7B-B694-7C4E11E3535F}"/>
              </a:ext>
            </a:extLst>
          </p:cNvPr>
          <p:cNvSpPr/>
          <p:nvPr/>
        </p:nvSpPr>
        <p:spPr>
          <a:xfrm>
            <a:off x="9140134" y="4272717"/>
            <a:ext cx="2672637" cy="1451773"/>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8. Regulations differ across countries. This could lead to reproductive tourism.</a:t>
            </a:r>
          </a:p>
        </p:txBody>
      </p:sp>
      <p:sp>
        <p:nvSpPr>
          <p:cNvPr id="20" name="Rounded Rectangle 19">
            <a:extLst>
              <a:ext uri="{FF2B5EF4-FFF2-40B4-BE49-F238E27FC236}">
                <a16:creationId xmlns:a16="http://schemas.microsoft.com/office/drawing/2014/main" id="{4421C288-50A9-A510-82BC-7DB0A1686E1B}"/>
              </a:ext>
            </a:extLst>
          </p:cNvPr>
          <p:cNvSpPr/>
          <p:nvPr/>
        </p:nvSpPr>
        <p:spPr>
          <a:xfrm>
            <a:off x="446390" y="1384342"/>
            <a:ext cx="11366381"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Issues with accuracy</a:t>
            </a:r>
          </a:p>
        </p:txBody>
      </p:sp>
      <p:sp>
        <p:nvSpPr>
          <p:cNvPr id="21" name="Rounded Rectangle 20">
            <a:extLst>
              <a:ext uri="{FF2B5EF4-FFF2-40B4-BE49-F238E27FC236}">
                <a16:creationId xmlns:a16="http://schemas.microsoft.com/office/drawing/2014/main" id="{706A4162-3642-7299-D1B7-91365E587B63}"/>
              </a:ext>
            </a:extLst>
          </p:cNvPr>
          <p:cNvSpPr/>
          <p:nvPr/>
        </p:nvSpPr>
        <p:spPr>
          <a:xfrm>
            <a:off x="424703" y="3600508"/>
            <a:ext cx="2672637"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Health disparities*</a:t>
            </a:r>
          </a:p>
        </p:txBody>
      </p:sp>
      <p:sp>
        <p:nvSpPr>
          <p:cNvPr id="23" name="Rounded Rectangle 22">
            <a:extLst>
              <a:ext uri="{FF2B5EF4-FFF2-40B4-BE49-F238E27FC236}">
                <a16:creationId xmlns:a16="http://schemas.microsoft.com/office/drawing/2014/main" id="{0CAA5A23-C272-CF19-33E3-AD7D402DA084}"/>
              </a:ext>
            </a:extLst>
          </p:cNvPr>
          <p:cNvSpPr/>
          <p:nvPr/>
        </p:nvSpPr>
        <p:spPr>
          <a:xfrm>
            <a:off x="3282030" y="3597128"/>
            <a:ext cx="8530741"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Regulatory issues</a:t>
            </a:r>
          </a:p>
        </p:txBody>
      </p:sp>
      <p:pic>
        <p:nvPicPr>
          <p:cNvPr id="24" name="Picture 2" descr="Apa Itu Pewarisan Sifat Genetika dan Faktor Penyebabnya">
            <a:extLst>
              <a:ext uri="{FF2B5EF4-FFF2-40B4-BE49-F238E27FC236}">
                <a16:creationId xmlns:a16="http://schemas.microsoft.com/office/drawing/2014/main" id="{BC94E5E1-58AA-67E2-E49C-2D91C3519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7533" y="288677"/>
            <a:ext cx="1825238" cy="10297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72DFB88E-70FE-0EE7-050F-BB776252367F}"/>
              </a:ext>
            </a:extLst>
          </p:cNvPr>
          <p:cNvSpPr/>
          <p:nvPr/>
        </p:nvSpPr>
        <p:spPr>
          <a:xfrm>
            <a:off x="0" y="6315354"/>
            <a:ext cx="2672637" cy="50070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*Practical and ethical</a:t>
            </a:r>
          </a:p>
        </p:txBody>
      </p:sp>
    </p:spTree>
    <p:extLst>
      <p:ext uri="{BB962C8B-B14F-4D97-AF65-F5344CB8AC3E}">
        <p14:creationId xmlns:p14="http://schemas.microsoft.com/office/powerpoint/2010/main" val="406073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ADD2-84BA-FC8A-CAD2-97A7A34D9C9F}"/>
              </a:ext>
            </a:extLst>
          </p:cNvPr>
          <p:cNvSpPr>
            <a:spLocks noGrp="1"/>
          </p:cNvSpPr>
          <p:nvPr>
            <p:ph type="title"/>
          </p:nvPr>
        </p:nvSpPr>
        <p:spPr/>
        <p:txBody>
          <a:bodyPr/>
          <a:lstStyle/>
          <a:p>
            <a:r>
              <a:rPr lang="en-US">
                <a:latin typeface="Tahoma"/>
                <a:ea typeface="Tahoma"/>
                <a:cs typeface="Tahoma"/>
              </a:rPr>
              <a:t>Ethical issues with PES</a:t>
            </a:r>
          </a:p>
        </p:txBody>
      </p:sp>
      <p:sp>
        <p:nvSpPr>
          <p:cNvPr id="4" name="Slide Number Placeholder 3">
            <a:extLst>
              <a:ext uri="{FF2B5EF4-FFF2-40B4-BE49-F238E27FC236}">
                <a16:creationId xmlns:a16="http://schemas.microsoft.com/office/drawing/2014/main" id="{715BE361-64F5-CE68-2687-BEBA2F955FCF}"/>
              </a:ext>
            </a:extLst>
          </p:cNvPr>
          <p:cNvSpPr>
            <a:spLocks noGrp="1"/>
          </p:cNvSpPr>
          <p:nvPr>
            <p:ph type="sldNum" sz="quarter" idx="12"/>
          </p:nvPr>
        </p:nvSpPr>
        <p:spPr/>
        <p:txBody>
          <a:bodyPr/>
          <a:lstStyle/>
          <a:p>
            <a:fld id="{48F63A3B-78C7-47BE-AE5E-E10140E04643}" type="slidenum">
              <a:rPr lang="en-US" dirty="0"/>
              <a:t>16</a:t>
            </a:fld>
            <a:endParaRPr lang="en-US"/>
          </a:p>
        </p:txBody>
      </p:sp>
      <p:sp>
        <p:nvSpPr>
          <p:cNvPr id="5" name="Date Placeholder 4">
            <a:extLst>
              <a:ext uri="{FF2B5EF4-FFF2-40B4-BE49-F238E27FC236}">
                <a16:creationId xmlns:a16="http://schemas.microsoft.com/office/drawing/2014/main" id="{46302DF2-A5DE-5E9F-B078-8C4677BE66BC}"/>
              </a:ext>
            </a:extLst>
          </p:cNvPr>
          <p:cNvSpPr>
            <a:spLocks noGrp="1"/>
          </p:cNvSpPr>
          <p:nvPr>
            <p:ph type="dt" sz="half" idx="2"/>
          </p:nvPr>
        </p:nvSpPr>
        <p:spPr>
          <a:xfrm>
            <a:off x="4724400" y="6356350"/>
            <a:ext cx="2743200" cy="365125"/>
          </a:xfrm>
        </p:spPr>
        <p:txBody>
          <a:bodyPr/>
          <a:lstStyle/>
          <a:p>
            <a:r>
              <a:rPr lang="en-DK"/>
              <a:t>23/06/2023</a:t>
            </a:r>
          </a:p>
        </p:txBody>
      </p:sp>
      <p:pic>
        <p:nvPicPr>
          <p:cNvPr id="3" name="Picture 2" descr="A cartoon of a compass&#10;&#10;Description automatically generated with low confidence">
            <a:extLst>
              <a:ext uri="{FF2B5EF4-FFF2-40B4-BE49-F238E27FC236}">
                <a16:creationId xmlns:a16="http://schemas.microsoft.com/office/drawing/2014/main" id="{812E8CEF-4BBB-CCF1-7997-E91D0372BEDE}"/>
              </a:ext>
            </a:extLst>
          </p:cNvPr>
          <p:cNvPicPr>
            <a:picLocks noChangeAspect="1"/>
          </p:cNvPicPr>
          <p:nvPr/>
        </p:nvPicPr>
        <p:blipFill>
          <a:blip r:embed="rId2"/>
          <a:stretch>
            <a:fillRect/>
          </a:stretch>
        </p:blipFill>
        <p:spPr>
          <a:xfrm>
            <a:off x="10237076" y="136525"/>
            <a:ext cx="1880494" cy="1831808"/>
          </a:xfrm>
          <a:prstGeom prst="rect">
            <a:avLst/>
          </a:prstGeom>
        </p:spPr>
      </p:pic>
      <p:sp>
        <p:nvSpPr>
          <p:cNvPr id="6" name="Rounded Rectangle 5">
            <a:extLst>
              <a:ext uri="{FF2B5EF4-FFF2-40B4-BE49-F238E27FC236}">
                <a16:creationId xmlns:a16="http://schemas.microsoft.com/office/drawing/2014/main" id="{A9ABE79C-C092-FA39-A0C3-55AA0BE3EF5D}"/>
              </a:ext>
            </a:extLst>
          </p:cNvPr>
          <p:cNvSpPr/>
          <p:nvPr/>
        </p:nvSpPr>
        <p:spPr>
          <a:xfrm>
            <a:off x="446390" y="1957203"/>
            <a:ext cx="11366381"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Costs to society</a:t>
            </a:r>
          </a:p>
        </p:txBody>
      </p:sp>
      <p:sp>
        <p:nvSpPr>
          <p:cNvPr id="7" name="Rounded Rectangle 6">
            <a:extLst>
              <a:ext uri="{FF2B5EF4-FFF2-40B4-BE49-F238E27FC236}">
                <a16:creationId xmlns:a16="http://schemas.microsoft.com/office/drawing/2014/main" id="{1C40D6BB-3512-A307-18DB-53A04552C9F4}"/>
              </a:ext>
            </a:extLst>
          </p:cNvPr>
          <p:cNvSpPr/>
          <p:nvPr/>
        </p:nvSpPr>
        <p:spPr>
          <a:xfrm>
            <a:off x="1420751" y="4180828"/>
            <a:ext cx="9556427" cy="500701"/>
          </a:xfrm>
          <a:prstGeom prst="roundRect">
            <a:avLst/>
          </a:prstGeom>
          <a:solidFill>
            <a:srgbClr val="D3EA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Costs to research</a:t>
            </a:r>
          </a:p>
        </p:txBody>
      </p:sp>
      <p:sp>
        <p:nvSpPr>
          <p:cNvPr id="8" name="Rounded Rectangle 7">
            <a:extLst>
              <a:ext uri="{FF2B5EF4-FFF2-40B4-BE49-F238E27FC236}">
                <a16:creationId xmlns:a16="http://schemas.microsoft.com/office/drawing/2014/main" id="{0F284F9B-823D-27EA-D98D-D69957BAC872}"/>
              </a:ext>
            </a:extLst>
          </p:cNvPr>
          <p:cNvSpPr/>
          <p:nvPr/>
        </p:nvSpPr>
        <p:spPr>
          <a:xfrm>
            <a:off x="576339" y="2609567"/>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1. Encouragement of eugenicist beliefs.</a:t>
            </a:r>
          </a:p>
        </p:txBody>
      </p:sp>
      <p:sp>
        <p:nvSpPr>
          <p:cNvPr id="9" name="Rounded Rectangle 8">
            <a:extLst>
              <a:ext uri="{FF2B5EF4-FFF2-40B4-BE49-F238E27FC236}">
                <a16:creationId xmlns:a16="http://schemas.microsoft.com/office/drawing/2014/main" id="{752D3A70-E037-5F5E-61DF-34D49AD79A60}"/>
              </a:ext>
            </a:extLst>
          </p:cNvPr>
          <p:cNvSpPr/>
          <p:nvPr/>
        </p:nvSpPr>
        <p:spPr>
          <a:xfrm>
            <a:off x="3388081" y="2609567"/>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2. Encouragement of genetic essentialism.</a:t>
            </a:r>
          </a:p>
        </p:txBody>
      </p:sp>
      <p:sp>
        <p:nvSpPr>
          <p:cNvPr id="10" name="Rounded Rectangle 9">
            <a:extLst>
              <a:ext uri="{FF2B5EF4-FFF2-40B4-BE49-F238E27FC236}">
                <a16:creationId xmlns:a16="http://schemas.microsoft.com/office/drawing/2014/main" id="{81CBEFC8-D1C8-6F7F-446C-194629791F95}"/>
              </a:ext>
            </a:extLst>
          </p:cNvPr>
          <p:cNvSpPr/>
          <p:nvPr/>
        </p:nvSpPr>
        <p:spPr>
          <a:xfrm>
            <a:off x="6199823" y="2624559"/>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3. Encouragement of fatalism.</a:t>
            </a:r>
          </a:p>
        </p:txBody>
      </p:sp>
      <p:sp>
        <p:nvSpPr>
          <p:cNvPr id="11" name="Rounded Rectangle 10">
            <a:extLst>
              <a:ext uri="{FF2B5EF4-FFF2-40B4-BE49-F238E27FC236}">
                <a16:creationId xmlns:a16="http://schemas.microsoft.com/office/drawing/2014/main" id="{0D50103E-F64B-E0B2-D160-CA9411F1E916}"/>
              </a:ext>
            </a:extLst>
          </p:cNvPr>
          <p:cNvSpPr/>
          <p:nvPr/>
        </p:nvSpPr>
        <p:spPr>
          <a:xfrm>
            <a:off x="9011565" y="2624558"/>
            <a:ext cx="2672637"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4. Increased stigma around certain disorders/traits.</a:t>
            </a:r>
          </a:p>
        </p:txBody>
      </p:sp>
      <p:sp>
        <p:nvSpPr>
          <p:cNvPr id="12" name="Rounded Rectangle 11">
            <a:extLst>
              <a:ext uri="{FF2B5EF4-FFF2-40B4-BE49-F238E27FC236}">
                <a16:creationId xmlns:a16="http://schemas.microsoft.com/office/drawing/2014/main" id="{09DB3C30-977F-341F-A04F-1036C58AAEC7}"/>
              </a:ext>
            </a:extLst>
          </p:cNvPr>
          <p:cNvSpPr/>
          <p:nvPr/>
        </p:nvSpPr>
        <p:spPr>
          <a:xfrm>
            <a:off x="1420751" y="4855621"/>
            <a:ext cx="3103486"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5. Need to take into account views of research participants (e.g., in GWASs).</a:t>
            </a:r>
          </a:p>
        </p:txBody>
      </p:sp>
      <p:sp>
        <p:nvSpPr>
          <p:cNvPr id="13" name="Rounded Rectangle 12">
            <a:extLst>
              <a:ext uri="{FF2B5EF4-FFF2-40B4-BE49-F238E27FC236}">
                <a16:creationId xmlns:a16="http://schemas.microsoft.com/office/drawing/2014/main" id="{CDE2262C-CF87-0C68-C82F-A4100E770B23}"/>
              </a:ext>
            </a:extLst>
          </p:cNvPr>
          <p:cNvSpPr/>
          <p:nvPr/>
        </p:nvSpPr>
        <p:spPr>
          <a:xfrm>
            <a:off x="4648080" y="4855621"/>
            <a:ext cx="3103486"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6. Researchers feeling that their contributions have been misused.</a:t>
            </a:r>
          </a:p>
        </p:txBody>
      </p:sp>
      <p:sp>
        <p:nvSpPr>
          <p:cNvPr id="14" name="Rounded Rectangle 13">
            <a:extLst>
              <a:ext uri="{FF2B5EF4-FFF2-40B4-BE49-F238E27FC236}">
                <a16:creationId xmlns:a16="http://schemas.microsoft.com/office/drawing/2014/main" id="{06B51389-5E27-190B-6F6B-28BD5B88287F}"/>
              </a:ext>
            </a:extLst>
          </p:cNvPr>
          <p:cNvSpPr/>
          <p:nvPr/>
        </p:nvSpPr>
        <p:spPr>
          <a:xfrm>
            <a:off x="7873692" y="4855621"/>
            <a:ext cx="3103486" cy="1419839"/>
          </a:xfrm>
          <a:prstGeom prst="roundRect">
            <a:avLst/>
          </a:prstGeom>
          <a:solidFill>
            <a:srgbClr val="FBE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a:solidFill>
                  <a:schemeClr val="tx1"/>
                </a:solidFill>
                <a:latin typeface="Tahoma" panose="020B0604030504040204" pitchFamily="34" charset="0"/>
                <a:ea typeface="Tahoma" panose="020B0604030504040204" pitchFamily="34" charset="0"/>
                <a:cs typeface="Tahoma" panose="020B0604030504040204" pitchFamily="34" charset="0"/>
              </a:rPr>
              <a:t>7. Distrust of genetics research community.</a:t>
            </a:r>
          </a:p>
        </p:txBody>
      </p:sp>
    </p:spTree>
    <p:extLst>
      <p:ext uri="{BB962C8B-B14F-4D97-AF65-F5344CB8AC3E}">
        <p14:creationId xmlns:p14="http://schemas.microsoft.com/office/powerpoint/2010/main" val="3439038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285E-189D-4628-206A-16BFA2620361}"/>
              </a:ext>
            </a:extLst>
          </p:cNvPr>
          <p:cNvSpPr>
            <a:spLocks noGrp="1"/>
          </p:cNvSpPr>
          <p:nvPr>
            <p:ph type="title"/>
          </p:nvPr>
        </p:nvSpPr>
        <p:spPr/>
        <p:txBody>
          <a:bodyPr vert="horz" lIns="91440" tIns="45720" rIns="91440" bIns="45720" rtlCol="0" anchor="ctr">
            <a:noAutofit/>
          </a:bodyPr>
          <a:lstStyle/>
          <a:p>
            <a:r>
              <a:rPr lang="en-US" sz="3200">
                <a:latin typeface="Tahoma"/>
                <a:ea typeface="Tahoma"/>
                <a:cs typeface="Tahoma"/>
              </a:rPr>
              <a:t>Statement issued by the International Society of Psychiatric Genetics (ISPG)</a:t>
            </a:r>
            <a:endParaRPr lang="en-US" sz="3200"/>
          </a:p>
        </p:txBody>
      </p:sp>
      <p:sp>
        <p:nvSpPr>
          <p:cNvPr id="3" name="Content Placeholder 2">
            <a:extLst>
              <a:ext uri="{FF2B5EF4-FFF2-40B4-BE49-F238E27FC236}">
                <a16:creationId xmlns:a16="http://schemas.microsoft.com/office/drawing/2014/main" id="{87661985-1DAD-A92B-A9DE-AFFF3BC5AA87}"/>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b="1" dirty="0">
                <a:solidFill>
                  <a:srgbClr val="113A72"/>
                </a:solidFill>
                <a:latin typeface="Tahoma"/>
                <a:ea typeface="Tahoma"/>
                <a:cs typeface="Tahoma"/>
              </a:rPr>
              <a:t>ADVISORY ON THE USE OF POLYGENIC RISK SCORES TO SCREEN EMBROS FOR ADULT MENTAL HEALTH CONDITIONS. </a:t>
            </a:r>
            <a:endParaRPr lang="en-US" dirty="0">
              <a:latin typeface="Tahoma"/>
              <a:ea typeface="Tahoma"/>
              <a:cs typeface="Tahoma"/>
            </a:endParaRPr>
          </a:p>
          <a:p>
            <a:pPr marL="0" indent="0">
              <a:buNone/>
            </a:pPr>
            <a:r>
              <a:rPr lang="en-US" sz="1400" b="1" dirty="0">
                <a:latin typeface="Helvetica"/>
                <a:ea typeface="Tahoma"/>
                <a:cs typeface="Helvetica"/>
              </a:rPr>
              <a:t>Approved by the ISPG Board May, 2021</a:t>
            </a:r>
            <a:endParaRPr lang="en-US" dirty="0">
              <a:ea typeface="Tahoma"/>
            </a:endParaRPr>
          </a:p>
          <a:p>
            <a:r>
              <a:rPr lang="en-US" sz="1400" dirty="0">
                <a:latin typeface="Helvetica"/>
                <a:ea typeface="Tahoma"/>
                <a:cs typeface="Helvetica"/>
              </a:rPr>
              <a:t>Several private companies are using polygenic risk scores to screen embryos for adult mental health conditions. The screening is done as part of </a:t>
            </a:r>
            <a:r>
              <a:rPr lang="en-US" sz="1400" i="1" dirty="0">
                <a:latin typeface="helvetica"/>
                <a:ea typeface="Tahoma"/>
                <a:cs typeface="helvetica"/>
              </a:rPr>
              <a:t>in-vitro </a:t>
            </a:r>
            <a:r>
              <a:rPr lang="en-US" sz="1400" dirty="0">
                <a:latin typeface="Helvetica"/>
                <a:ea typeface="Tahoma"/>
                <a:cs typeface="Helvetica"/>
              </a:rPr>
              <a:t>fertilization. A polygenic risk score is a single number that measures part of a person’s genetic predisposition for a condition</a:t>
            </a:r>
            <a:r>
              <a:rPr lang="en-US" sz="1400" baseline="30000" dirty="0">
                <a:latin typeface="Helvetica"/>
                <a:ea typeface="Tahoma"/>
                <a:cs typeface="Helvetica"/>
              </a:rPr>
              <a:t>1</a:t>
            </a:r>
            <a:r>
              <a:rPr lang="en-US" sz="1400" dirty="0">
                <a:latin typeface="Helvetica"/>
                <a:ea typeface="Tahoma"/>
                <a:cs typeface="Helvetica"/>
              </a:rPr>
              <a:t>. These genetic scores are built by adding up the small effects from many hundreds or thousands of genes. Although in general higher scores mean you are more likely to have a condition, many healthy people will have high scores; </a:t>
            </a:r>
            <a:r>
              <a:rPr lang="en-US" sz="1400" dirty="0">
                <a:highlight>
                  <a:srgbClr val="FFFF00"/>
                </a:highlight>
                <a:latin typeface="Helvetica"/>
                <a:ea typeface="Tahoma"/>
                <a:cs typeface="Helvetica"/>
              </a:rPr>
              <a:t>others might develop the condition even with a low score</a:t>
            </a:r>
            <a:r>
              <a:rPr lang="en-US" sz="1400" dirty="0">
                <a:latin typeface="Helvetica"/>
                <a:ea typeface="Tahoma"/>
                <a:cs typeface="Helvetica"/>
              </a:rPr>
              <a:t>. The </a:t>
            </a:r>
            <a:r>
              <a:rPr lang="en-US" sz="1400" dirty="0">
                <a:highlight>
                  <a:srgbClr val="FFFF00"/>
                </a:highlight>
                <a:latin typeface="Helvetica"/>
                <a:ea typeface="Tahoma"/>
                <a:cs typeface="Helvetica"/>
              </a:rPr>
              <a:t>accuracy with which a polygenic score can predict psychiatric illnesses</a:t>
            </a:r>
            <a:r>
              <a:rPr lang="en-US" sz="1400" dirty="0">
                <a:latin typeface="Helvetica"/>
                <a:ea typeface="Tahoma"/>
                <a:cs typeface="Helvetica"/>
              </a:rPr>
              <a:t>, such as schizophrenia, bipolar disorder and major depression, </a:t>
            </a:r>
            <a:r>
              <a:rPr lang="en-US" sz="1400" dirty="0">
                <a:highlight>
                  <a:srgbClr val="FFFF00"/>
                </a:highlight>
                <a:latin typeface="Helvetica"/>
                <a:ea typeface="Tahoma"/>
                <a:cs typeface="Helvetica"/>
              </a:rPr>
              <a:t>is currently not sufficient for clinical use</a:t>
            </a:r>
            <a:r>
              <a:rPr lang="en-US" sz="1400" dirty="0">
                <a:latin typeface="Helvetica"/>
                <a:ea typeface="Tahoma"/>
                <a:cs typeface="Helvetica"/>
              </a:rPr>
              <a:t>. Furthermore, the </a:t>
            </a:r>
            <a:r>
              <a:rPr lang="en-US" sz="1400" dirty="0">
                <a:highlight>
                  <a:srgbClr val="FFFF00"/>
                </a:highlight>
                <a:latin typeface="Helvetica"/>
                <a:ea typeface="Tahoma"/>
                <a:cs typeface="Helvetica"/>
              </a:rPr>
              <a:t>unintended consequences of its use for embryo selection</a:t>
            </a:r>
            <a:r>
              <a:rPr lang="en-US" sz="1400" dirty="0">
                <a:latin typeface="Helvetica"/>
                <a:ea typeface="Tahoma"/>
                <a:cs typeface="Helvetica"/>
              </a:rPr>
              <a:t> need to be considered. While polygenic risk scores are used in research, there are currently no clinical uses in psychiatry.</a:t>
            </a:r>
            <a:endParaRPr lang="en-US" dirty="0">
              <a:ea typeface="Tahoma"/>
            </a:endParaRPr>
          </a:p>
          <a:p>
            <a:r>
              <a:rPr lang="en-US" sz="1400" dirty="0">
                <a:latin typeface="Helvetica"/>
                <a:ea typeface="Tahoma"/>
                <a:cs typeface="Helvetica"/>
              </a:rPr>
              <a:t>The ISPG views with concern the offering of polygenic embryo screening services for psychiatric conditions, for both scientific and ethical reasons. First, </a:t>
            </a:r>
            <a:r>
              <a:rPr lang="en-US" sz="1400" dirty="0">
                <a:highlight>
                  <a:srgbClr val="FFFF00"/>
                </a:highlight>
                <a:latin typeface="Helvetica"/>
                <a:ea typeface="Tahoma"/>
                <a:cs typeface="Helvetica"/>
              </a:rPr>
              <a:t>polygenic risk scores do not determine whether a person will develop a condition</a:t>
            </a:r>
            <a:r>
              <a:rPr lang="en-US" sz="1400" dirty="0">
                <a:latin typeface="Helvetica"/>
                <a:ea typeface="Tahoma"/>
                <a:cs typeface="Helvetica"/>
              </a:rPr>
              <a:t>. They measure just one of many possible risk factors. Second, </a:t>
            </a:r>
            <a:r>
              <a:rPr lang="en-US" sz="1400" dirty="0">
                <a:highlight>
                  <a:srgbClr val="FFFF00"/>
                </a:highlight>
                <a:latin typeface="Helvetica"/>
                <a:ea typeface="Tahoma"/>
                <a:cs typeface="Helvetica"/>
              </a:rPr>
              <a:t>polygenic risk scores are not specific to a single condition</a:t>
            </a:r>
            <a:r>
              <a:rPr lang="en-US" sz="1400" dirty="0">
                <a:latin typeface="Helvetica"/>
                <a:ea typeface="Tahoma"/>
                <a:cs typeface="Helvetica"/>
              </a:rPr>
              <a:t>. This means that </a:t>
            </a:r>
            <a:r>
              <a:rPr lang="en-US" sz="1400" dirty="0">
                <a:highlight>
                  <a:srgbClr val="FFFF00"/>
                </a:highlight>
                <a:latin typeface="Helvetica"/>
                <a:ea typeface="Tahoma"/>
                <a:cs typeface="Helvetica"/>
              </a:rPr>
              <a:t>selection for one condition can affect other genetic traits</a:t>
            </a:r>
            <a:r>
              <a:rPr lang="en-US" sz="1400" dirty="0">
                <a:latin typeface="Helvetica"/>
                <a:ea typeface="Tahoma"/>
                <a:cs typeface="Helvetica"/>
              </a:rPr>
              <a:t>. Third, it is </a:t>
            </a:r>
            <a:r>
              <a:rPr lang="en-US" sz="1400" dirty="0">
                <a:highlight>
                  <a:srgbClr val="FFFF00"/>
                </a:highlight>
                <a:latin typeface="Helvetica"/>
                <a:ea typeface="Tahoma"/>
                <a:cs typeface="Helvetica"/>
              </a:rPr>
              <a:t>not known how to accurately communicate the level of risk to prospective parents</a:t>
            </a:r>
            <a:r>
              <a:rPr lang="en-US" sz="1400" dirty="0">
                <a:latin typeface="Helvetica"/>
                <a:ea typeface="Tahoma"/>
                <a:cs typeface="Helvetica"/>
              </a:rPr>
              <a:t>. Fourth, in many countries, there is </a:t>
            </a:r>
            <a:r>
              <a:rPr lang="en-US" sz="1400" dirty="0">
                <a:highlight>
                  <a:srgbClr val="FFFF00"/>
                </a:highlight>
                <a:latin typeface="Helvetica"/>
                <a:ea typeface="Tahoma"/>
                <a:cs typeface="Helvetica"/>
              </a:rPr>
              <a:t>no regulation or oversight of polygenic embryo screening to protect against misuse</a:t>
            </a:r>
            <a:r>
              <a:rPr lang="en-US" sz="1400" dirty="0">
                <a:latin typeface="Helvetica"/>
                <a:ea typeface="Tahoma"/>
                <a:cs typeface="Helvetica"/>
              </a:rPr>
              <a:t>, like there is for other kinds of genetic testing. Fifth, </a:t>
            </a:r>
            <a:r>
              <a:rPr lang="en-US" sz="1400" dirty="0">
                <a:highlight>
                  <a:srgbClr val="FFFF00"/>
                </a:highlight>
                <a:latin typeface="Helvetica"/>
                <a:ea typeface="Tahoma"/>
                <a:cs typeface="Helvetica"/>
              </a:rPr>
              <a:t>screening embryos for psychiatric conditions may increase stigma </a:t>
            </a:r>
            <a:r>
              <a:rPr lang="en-US" sz="1400" dirty="0">
                <a:latin typeface="Helvetica"/>
                <a:ea typeface="Tahoma"/>
                <a:cs typeface="Helvetica"/>
              </a:rPr>
              <a:t>surrounding these diagnoses. Finally, psychiatric genetics has a history of misuse for eugenics</a:t>
            </a:r>
            <a:r>
              <a:rPr lang="en-US" sz="1400" baseline="30000" dirty="0">
                <a:latin typeface="Helvetica"/>
                <a:ea typeface="Tahoma"/>
                <a:cs typeface="Helvetica"/>
              </a:rPr>
              <a:t>2-4</a:t>
            </a:r>
            <a:r>
              <a:rPr lang="en-US" sz="1400" dirty="0">
                <a:latin typeface="Helvetica"/>
                <a:ea typeface="Tahoma"/>
                <a:cs typeface="Helvetica"/>
              </a:rPr>
              <a:t>, and </a:t>
            </a:r>
            <a:r>
              <a:rPr lang="en-US" sz="1400" dirty="0">
                <a:highlight>
                  <a:srgbClr val="FFFF00"/>
                </a:highlight>
                <a:latin typeface="Helvetica"/>
                <a:ea typeface="Tahoma"/>
                <a:cs typeface="Helvetica"/>
              </a:rPr>
              <a:t>polygenic embryo screening raises many ethical, legal, and social issues that can potentially lead to harm</a:t>
            </a:r>
            <a:r>
              <a:rPr lang="en-US" sz="1400" dirty="0">
                <a:latin typeface="Helvetica"/>
                <a:ea typeface="Tahoma"/>
                <a:cs typeface="Helvetica"/>
              </a:rPr>
              <a:t> and have not yet been studied or addressed</a:t>
            </a:r>
            <a:r>
              <a:rPr lang="en-US" sz="1400" baseline="30000" dirty="0">
                <a:latin typeface="Helvetica"/>
                <a:ea typeface="Tahoma"/>
                <a:cs typeface="Helvetica"/>
              </a:rPr>
              <a:t>5</a:t>
            </a:r>
            <a:r>
              <a:rPr lang="en-US" sz="1400" dirty="0">
                <a:latin typeface="Helvetica"/>
                <a:ea typeface="Tahoma"/>
                <a:cs typeface="Helvetica"/>
              </a:rPr>
              <a:t>.</a:t>
            </a:r>
            <a:endParaRPr lang="en-US" dirty="0">
              <a:ea typeface="Tahoma"/>
            </a:endParaRPr>
          </a:p>
          <a:p>
            <a:r>
              <a:rPr lang="en-US" sz="1400" dirty="0">
                <a:latin typeface="Helvetica"/>
                <a:ea typeface="Tahoma"/>
                <a:cs typeface="Helvetica"/>
              </a:rPr>
              <a:t>While scientific and ethical issues have been widely studied for single-gene embryo testing</a:t>
            </a:r>
            <a:r>
              <a:rPr lang="en-US" sz="1400" baseline="30000" dirty="0">
                <a:latin typeface="Helvetica"/>
                <a:ea typeface="Tahoma"/>
                <a:cs typeface="Helvetica"/>
              </a:rPr>
              <a:t>6</a:t>
            </a:r>
            <a:r>
              <a:rPr lang="en-US" sz="1400" dirty="0">
                <a:latin typeface="Helvetica"/>
                <a:ea typeface="Tahoma"/>
                <a:cs typeface="Helvetica"/>
              </a:rPr>
              <a:t>, the issues listed above have not been explored for polygenic embryo screening. The few published polygenic embryo screening studies have been mostly led by a private company selling these services</a:t>
            </a:r>
            <a:r>
              <a:rPr lang="en-US" sz="1400" baseline="30000" dirty="0">
                <a:latin typeface="Helvetica"/>
                <a:ea typeface="Tahoma"/>
                <a:cs typeface="Helvetica"/>
              </a:rPr>
              <a:t>7–11</a:t>
            </a:r>
            <a:r>
              <a:rPr lang="en-US" sz="1400" dirty="0">
                <a:latin typeface="Helvetica"/>
                <a:ea typeface="Tahoma"/>
                <a:cs typeface="Helvetica"/>
              </a:rPr>
              <a:t>. Public discussion and debate including all potential stakeholders is urgently needed on a national and international scale. Given these considerations, the </a:t>
            </a:r>
            <a:r>
              <a:rPr lang="en-US" sz="1400" dirty="0">
                <a:highlight>
                  <a:srgbClr val="FFFF00"/>
                </a:highlight>
                <a:latin typeface="Helvetica"/>
                <a:ea typeface="Tahoma"/>
                <a:cs typeface="Helvetica"/>
              </a:rPr>
              <a:t>ISPG urges caution and calls for additional research and oversight on the use of polygenic embryo screening</a:t>
            </a:r>
            <a:r>
              <a:rPr lang="en-US" sz="1400" dirty="0">
                <a:latin typeface="Helvetica"/>
                <a:ea typeface="Tahoma"/>
                <a:cs typeface="Helvetica"/>
              </a:rPr>
              <a:t>.</a:t>
            </a:r>
            <a:endParaRPr lang="en-US" dirty="0">
              <a:ea typeface="Tahoma"/>
            </a:endParaRPr>
          </a:p>
          <a:p>
            <a:endParaRPr lang="en-US" dirty="0"/>
          </a:p>
        </p:txBody>
      </p:sp>
      <p:sp>
        <p:nvSpPr>
          <p:cNvPr id="4" name="Slide Number Placeholder 3">
            <a:extLst>
              <a:ext uri="{FF2B5EF4-FFF2-40B4-BE49-F238E27FC236}">
                <a16:creationId xmlns:a16="http://schemas.microsoft.com/office/drawing/2014/main" id="{04829FE7-12F4-1D5E-07A2-80DEA2FCAA26}"/>
              </a:ext>
            </a:extLst>
          </p:cNvPr>
          <p:cNvSpPr>
            <a:spLocks noGrp="1"/>
          </p:cNvSpPr>
          <p:nvPr>
            <p:ph type="sldNum" sz="quarter" idx="12"/>
          </p:nvPr>
        </p:nvSpPr>
        <p:spPr/>
        <p:txBody>
          <a:bodyPr/>
          <a:lstStyle/>
          <a:p>
            <a:fld id="{48F63A3B-78C7-47BE-AE5E-E10140E04643}" type="slidenum">
              <a:rPr lang="en-US" dirty="0"/>
              <a:t>17</a:t>
            </a:fld>
            <a:endParaRPr lang="en-US"/>
          </a:p>
        </p:txBody>
      </p:sp>
      <p:sp>
        <p:nvSpPr>
          <p:cNvPr id="5" name="Date Placeholder 4">
            <a:extLst>
              <a:ext uri="{FF2B5EF4-FFF2-40B4-BE49-F238E27FC236}">
                <a16:creationId xmlns:a16="http://schemas.microsoft.com/office/drawing/2014/main" id="{4E28FA2F-90CB-B3C0-1449-F23A0CBF0580}"/>
              </a:ext>
            </a:extLst>
          </p:cNvPr>
          <p:cNvSpPr>
            <a:spLocks noGrp="1"/>
          </p:cNvSpPr>
          <p:nvPr>
            <p:ph type="dt" sz="half" idx="2"/>
          </p:nvPr>
        </p:nvSpPr>
        <p:spPr>
          <a:xfrm>
            <a:off x="4724400" y="6356350"/>
            <a:ext cx="2743200" cy="365125"/>
          </a:xfrm>
        </p:spPr>
        <p:txBody>
          <a:bodyPr/>
          <a:lstStyle/>
          <a:p>
            <a:r>
              <a:rPr lang="en-DK"/>
              <a:t>23/06/2023</a:t>
            </a:r>
          </a:p>
        </p:txBody>
      </p:sp>
    </p:spTree>
    <p:extLst>
      <p:ext uri="{BB962C8B-B14F-4D97-AF65-F5344CB8AC3E}">
        <p14:creationId xmlns:p14="http://schemas.microsoft.com/office/powerpoint/2010/main" val="855097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2941-5F71-FE2E-6FCC-181161CBDFFB}"/>
              </a:ext>
            </a:extLst>
          </p:cNvPr>
          <p:cNvSpPr>
            <a:spLocks noGrp="1"/>
          </p:cNvSpPr>
          <p:nvPr>
            <p:ph type="title"/>
          </p:nvPr>
        </p:nvSpPr>
        <p:spPr/>
        <p:txBody>
          <a:bodyPr/>
          <a:lstStyle/>
          <a:p>
            <a:r>
              <a:rPr lang="en-US">
                <a:latin typeface="Tahoma"/>
                <a:ea typeface="Tahoma"/>
                <a:cs typeface="Tahoma"/>
              </a:rPr>
              <a:t>Discussion</a:t>
            </a:r>
            <a:endParaRPr lang="en-US"/>
          </a:p>
        </p:txBody>
      </p:sp>
      <p:sp>
        <p:nvSpPr>
          <p:cNvPr id="3" name="Content Placeholder 2">
            <a:extLst>
              <a:ext uri="{FF2B5EF4-FFF2-40B4-BE49-F238E27FC236}">
                <a16:creationId xmlns:a16="http://schemas.microsoft.com/office/drawing/2014/main" id="{9DC9A1B3-7D72-3ADF-036D-0B6D3D7D4894}"/>
              </a:ext>
            </a:extLst>
          </p:cNvPr>
          <p:cNvSpPr>
            <a:spLocks noGrp="1"/>
          </p:cNvSpPr>
          <p:nvPr>
            <p:ph idx="1"/>
          </p:nvPr>
        </p:nvSpPr>
        <p:spPr/>
        <p:txBody>
          <a:bodyPr vert="horz" lIns="91440" tIns="45720" rIns="91440" bIns="45720" rtlCol="0" anchor="t">
            <a:noAutofit/>
          </a:bodyPr>
          <a:lstStyle/>
          <a:p>
            <a:pPr marL="514350" indent="-514350">
              <a:spcAft>
                <a:spcPts val="1200"/>
              </a:spcAft>
              <a:buFont typeface="+mj-lt"/>
              <a:buAutoNum type="arabicPeriod"/>
            </a:pPr>
            <a:r>
              <a:rPr lang="en-US" sz="2400" dirty="0">
                <a:latin typeface="Tahoma"/>
                <a:ea typeface="Tahoma"/>
                <a:cs typeface="Tahoma"/>
              </a:rPr>
              <a:t>Does PES perpetuate societal biases and reinforce notions of genetic superiority/inferiority? Discrimination/stigmatization of individuals with certain traits?</a:t>
            </a:r>
            <a:endParaRPr lang="en-US" sz="2400" dirty="0"/>
          </a:p>
          <a:p>
            <a:pPr marL="514350" indent="-514350">
              <a:spcAft>
                <a:spcPts val="1200"/>
              </a:spcAft>
              <a:buAutoNum type="arabicPeriod"/>
            </a:pPr>
            <a:r>
              <a:rPr lang="en-US" sz="2400" dirty="0">
                <a:latin typeface="Tahoma"/>
                <a:ea typeface="Tahoma"/>
                <a:cs typeface="Tahoma"/>
              </a:rPr>
              <a:t>Potential loss of genetic diversity and impact on the wider population due to the selective avoidance of certain disorders/traits?</a:t>
            </a:r>
          </a:p>
          <a:p>
            <a:pPr marL="514350" indent="-514350">
              <a:spcAft>
                <a:spcPts val="1200"/>
              </a:spcAft>
              <a:buAutoNum type="arabicPeriod"/>
            </a:pPr>
            <a:r>
              <a:rPr lang="en-US" sz="2400" dirty="0">
                <a:latin typeface="Tahoma"/>
                <a:ea typeface="Tahoma"/>
                <a:cs typeface="Tahoma"/>
              </a:rPr>
              <a:t>Impact on genetics research: Will this discourage participation from diverse, under-represented communities and increase the health disparities that already exist? </a:t>
            </a:r>
            <a:endParaRPr lang="en-US" sz="2400" dirty="0"/>
          </a:p>
          <a:p>
            <a:pPr marL="514350" indent="-514350">
              <a:spcAft>
                <a:spcPts val="1200"/>
              </a:spcAft>
              <a:buAutoNum type="arabicPeriod"/>
            </a:pPr>
            <a:r>
              <a:rPr lang="en-US" sz="2400" dirty="0">
                <a:latin typeface="Tahoma"/>
                <a:ea typeface="Tahoma"/>
                <a:cs typeface="Tahoma"/>
              </a:rPr>
              <a:t>Are research contributions being misused or applied in a way that we find problematic?</a:t>
            </a:r>
          </a:p>
          <a:p>
            <a:pPr marL="514350" indent="-514350">
              <a:spcAft>
                <a:spcPts val="1200"/>
              </a:spcAft>
              <a:buAutoNum type="arabicPeriod"/>
            </a:pPr>
            <a:endParaRPr lang="en-US" sz="2400" dirty="0"/>
          </a:p>
        </p:txBody>
      </p:sp>
      <p:sp>
        <p:nvSpPr>
          <p:cNvPr id="4" name="Slide Number Placeholder 3">
            <a:extLst>
              <a:ext uri="{FF2B5EF4-FFF2-40B4-BE49-F238E27FC236}">
                <a16:creationId xmlns:a16="http://schemas.microsoft.com/office/drawing/2014/main" id="{CE6E63BA-B746-5EE8-5AEC-0F098EB45016}"/>
              </a:ext>
            </a:extLst>
          </p:cNvPr>
          <p:cNvSpPr>
            <a:spLocks noGrp="1"/>
          </p:cNvSpPr>
          <p:nvPr>
            <p:ph type="sldNum" sz="quarter" idx="12"/>
          </p:nvPr>
        </p:nvSpPr>
        <p:spPr/>
        <p:txBody>
          <a:bodyPr/>
          <a:lstStyle/>
          <a:p>
            <a:fld id="{48F63A3B-78C7-47BE-AE5E-E10140E04643}" type="slidenum">
              <a:rPr lang="en-US" dirty="0"/>
              <a:t>18</a:t>
            </a:fld>
            <a:endParaRPr lang="en-US"/>
          </a:p>
        </p:txBody>
      </p:sp>
      <p:sp>
        <p:nvSpPr>
          <p:cNvPr id="5" name="Date Placeholder 4">
            <a:extLst>
              <a:ext uri="{FF2B5EF4-FFF2-40B4-BE49-F238E27FC236}">
                <a16:creationId xmlns:a16="http://schemas.microsoft.com/office/drawing/2014/main" id="{0DE9370B-38F9-135B-6227-9E7E9222228B}"/>
              </a:ext>
            </a:extLst>
          </p:cNvPr>
          <p:cNvSpPr>
            <a:spLocks noGrp="1"/>
          </p:cNvSpPr>
          <p:nvPr>
            <p:ph type="dt" sz="half" idx="2"/>
          </p:nvPr>
        </p:nvSpPr>
        <p:spPr>
          <a:xfrm>
            <a:off x="4724400" y="6356350"/>
            <a:ext cx="2743200" cy="365125"/>
          </a:xfrm>
        </p:spPr>
        <p:txBody>
          <a:bodyPr/>
          <a:lstStyle/>
          <a:p>
            <a:r>
              <a:rPr lang="en-DK"/>
              <a:t>23/06/2023</a:t>
            </a:r>
          </a:p>
        </p:txBody>
      </p:sp>
    </p:spTree>
    <p:extLst>
      <p:ext uri="{BB962C8B-B14F-4D97-AF65-F5344CB8AC3E}">
        <p14:creationId xmlns:p14="http://schemas.microsoft.com/office/powerpoint/2010/main" val="2129161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867D-24AE-D2B2-27A3-764FF5954FE8}"/>
              </a:ext>
            </a:extLst>
          </p:cNvPr>
          <p:cNvSpPr>
            <a:spLocks noGrp="1"/>
          </p:cNvSpPr>
          <p:nvPr>
            <p:ph type="title"/>
          </p:nvPr>
        </p:nvSpPr>
        <p:spPr/>
        <p:txBody>
          <a:bodyPr/>
          <a:lstStyle/>
          <a:p>
            <a:r>
              <a:rPr lang="en-DK" dirty="0"/>
              <a:t>Bioethical thought experiments</a:t>
            </a:r>
          </a:p>
        </p:txBody>
      </p:sp>
      <p:sp>
        <p:nvSpPr>
          <p:cNvPr id="3" name="Text Placeholder 2">
            <a:extLst>
              <a:ext uri="{FF2B5EF4-FFF2-40B4-BE49-F238E27FC236}">
                <a16:creationId xmlns:a16="http://schemas.microsoft.com/office/drawing/2014/main" id="{092C7BBB-2352-6615-D0EF-869A112B524A}"/>
              </a:ext>
            </a:extLst>
          </p:cNvPr>
          <p:cNvSpPr>
            <a:spLocks noGrp="1"/>
          </p:cNvSpPr>
          <p:nvPr>
            <p:ph type="body" idx="1"/>
          </p:nvPr>
        </p:nvSpPr>
        <p:spPr/>
        <p:txBody>
          <a:bodyPr/>
          <a:lstStyle/>
          <a:p>
            <a:r>
              <a:rPr lang="en-DK" dirty="0"/>
              <a:t>Taken from Chapter 40 “Red Lines” in </a:t>
            </a:r>
            <a:r>
              <a:rPr lang="en-DK" i="1" dirty="0"/>
              <a:t>The Code Breaker </a:t>
            </a:r>
            <a:r>
              <a:rPr lang="en-DK" dirty="0"/>
              <a:t>by Walter Isaacson</a:t>
            </a:r>
          </a:p>
          <a:p>
            <a:r>
              <a:rPr lang="en-DK" dirty="0"/>
              <a:t>Context: Gene editing with CRISPR</a:t>
            </a:r>
          </a:p>
          <a:p>
            <a:r>
              <a:rPr lang="en-DK" dirty="0"/>
              <a:t>Also applicable to genetic screening</a:t>
            </a:r>
          </a:p>
        </p:txBody>
      </p:sp>
      <p:sp>
        <p:nvSpPr>
          <p:cNvPr id="4" name="Slide Number Placeholder 3">
            <a:extLst>
              <a:ext uri="{FF2B5EF4-FFF2-40B4-BE49-F238E27FC236}">
                <a16:creationId xmlns:a16="http://schemas.microsoft.com/office/drawing/2014/main" id="{26250F6A-BB94-92F4-B848-93B2BEF3D58A}"/>
              </a:ext>
            </a:extLst>
          </p:cNvPr>
          <p:cNvSpPr>
            <a:spLocks noGrp="1"/>
          </p:cNvSpPr>
          <p:nvPr>
            <p:ph type="sldNum" sz="quarter" idx="12"/>
          </p:nvPr>
        </p:nvSpPr>
        <p:spPr/>
        <p:txBody>
          <a:bodyPr/>
          <a:lstStyle/>
          <a:p>
            <a:fld id="{48F63A3B-78C7-47BE-AE5E-E10140E04643}" type="slidenum">
              <a:rPr lang="en-US" smtClean="0"/>
              <a:t>19</a:t>
            </a:fld>
            <a:endParaRPr lang="en-US"/>
          </a:p>
        </p:txBody>
      </p:sp>
      <p:sp>
        <p:nvSpPr>
          <p:cNvPr id="5" name="Date Placeholder 4">
            <a:extLst>
              <a:ext uri="{FF2B5EF4-FFF2-40B4-BE49-F238E27FC236}">
                <a16:creationId xmlns:a16="http://schemas.microsoft.com/office/drawing/2014/main" id="{8AED2288-1874-A13A-C079-724C49F0537D}"/>
              </a:ext>
            </a:extLst>
          </p:cNvPr>
          <p:cNvSpPr>
            <a:spLocks noGrp="1"/>
          </p:cNvSpPr>
          <p:nvPr>
            <p:ph type="dt" sz="half" idx="2"/>
          </p:nvPr>
        </p:nvSpPr>
        <p:spPr/>
        <p:txBody>
          <a:bodyPr/>
          <a:lstStyle/>
          <a:p>
            <a:r>
              <a:rPr lang="en-DK"/>
              <a:t>18/08/2023</a:t>
            </a:r>
            <a:endParaRPr lang="en-DK" dirty="0"/>
          </a:p>
        </p:txBody>
      </p:sp>
    </p:spTree>
    <p:extLst>
      <p:ext uri="{BB962C8B-B14F-4D97-AF65-F5344CB8AC3E}">
        <p14:creationId xmlns:p14="http://schemas.microsoft.com/office/powerpoint/2010/main" val="423736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EDD4-E8C4-9D51-F708-9D20EEE5FB83}"/>
              </a:ext>
            </a:extLst>
          </p:cNvPr>
          <p:cNvSpPr>
            <a:spLocks noGrp="1"/>
          </p:cNvSpPr>
          <p:nvPr>
            <p:ph type="title"/>
          </p:nvPr>
        </p:nvSpPr>
        <p:spPr/>
        <p:txBody>
          <a:bodyPr/>
          <a:lstStyle/>
          <a:p>
            <a:r>
              <a:rPr lang="en-DK" dirty="0"/>
              <a:t>Agenda</a:t>
            </a:r>
          </a:p>
        </p:txBody>
      </p:sp>
      <p:sp>
        <p:nvSpPr>
          <p:cNvPr id="4" name="Text Placeholder 3">
            <a:extLst>
              <a:ext uri="{FF2B5EF4-FFF2-40B4-BE49-F238E27FC236}">
                <a16:creationId xmlns:a16="http://schemas.microsoft.com/office/drawing/2014/main" id="{D5473D6F-76EF-3A44-D321-4EE8DFAB3B85}"/>
              </a:ext>
            </a:extLst>
          </p:cNvPr>
          <p:cNvSpPr>
            <a:spLocks noGrp="1"/>
          </p:cNvSpPr>
          <p:nvPr>
            <p:ph type="body" sz="half" idx="2"/>
          </p:nvPr>
        </p:nvSpPr>
        <p:spPr/>
        <p:txBody>
          <a:bodyPr/>
          <a:lstStyle/>
          <a:p>
            <a:pPr marL="342900" indent="-342900">
              <a:spcBef>
                <a:spcPts val="2200"/>
              </a:spcBef>
              <a:buFont typeface="+mj-lt"/>
              <a:buAutoNum type="arabicPeriod"/>
            </a:pPr>
            <a:r>
              <a:rPr lang="en-DK" dirty="0">
                <a:latin typeface="Tahoma"/>
                <a:ea typeface="Tahoma"/>
                <a:cs typeface="Tahoma"/>
              </a:rPr>
              <a:t>Introduction round (7 min)</a:t>
            </a:r>
          </a:p>
          <a:p>
            <a:pPr marL="342900" indent="-342900">
              <a:spcBef>
                <a:spcPts val="2200"/>
              </a:spcBef>
              <a:buFont typeface="+mj-lt"/>
              <a:buAutoNum type="arabicPeriod"/>
            </a:pPr>
            <a:r>
              <a:rPr lang="en-DK" dirty="0">
                <a:latin typeface="Tahoma"/>
                <a:ea typeface="Tahoma"/>
                <a:cs typeface="Tahoma"/>
              </a:rPr>
              <a:t>Aims of the group (3 min)</a:t>
            </a:r>
          </a:p>
          <a:p>
            <a:pPr marL="342900" indent="-342900">
              <a:spcBef>
                <a:spcPts val="2200"/>
              </a:spcBef>
              <a:buAutoNum type="arabicPeriod"/>
            </a:pPr>
            <a:r>
              <a:rPr lang="en-DK" dirty="0">
                <a:latin typeface="Tahoma"/>
                <a:ea typeface="Tahoma"/>
                <a:cs typeface="Tahoma"/>
              </a:rPr>
              <a:t>Recap: Polygenic embryo screening (10 min)</a:t>
            </a:r>
          </a:p>
          <a:p>
            <a:pPr marL="342900" indent="-342900">
              <a:spcBef>
                <a:spcPts val="2200"/>
              </a:spcBef>
              <a:buAutoNum type="arabicPeriod"/>
            </a:pPr>
            <a:r>
              <a:rPr lang="en-DK" dirty="0">
                <a:latin typeface="Tahoma"/>
                <a:ea typeface="Tahoma"/>
                <a:cs typeface="Tahoma"/>
              </a:rPr>
              <a:t>Thought experiments &amp; discussion (30 min)</a:t>
            </a:r>
          </a:p>
          <a:p>
            <a:pPr marL="342900" indent="-342900">
              <a:spcBef>
                <a:spcPts val="2200"/>
              </a:spcBef>
              <a:buFont typeface="+mj-lt"/>
              <a:buAutoNum type="arabicPeriod"/>
            </a:pPr>
            <a:r>
              <a:rPr lang="en-DK" dirty="0">
                <a:latin typeface="Tahoma"/>
                <a:ea typeface="Tahoma"/>
                <a:cs typeface="Tahoma"/>
              </a:rPr>
              <a:t>Ideas for next meeting (5 min)</a:t>
            </a:r>
          </a:p>
          <a:p>
            <a:endParaRPr lang="en-DK" dirty="0"/>
          </a:p>
        </p:txBody>
      </p:sp>
      <p:sp>
        <p:nvSpPr>
          <p:cNvPr id="5" name="Slide Number Placeholder 4">
            <a:extLst>
              <a:ext uri="{FF2B5EF4-FFF2-40B4-BE49-F238E27FC236}">
                <a16:creationId xmlns:a16="http://schemas.microsoft.com/office/drawing/2014/main" id="{F9B1577C-AD67-BE3E-AB2D-14CCBBB790B7}"/>
              </a:ext>
            </a:extLst>
          </p:cNvPr>
          <p:cNvSpPr>
            <a:spLocks noGrp="1"/>
          </p:cNvSpPr>
          <p:nvPr>
            <p:ph type="sldNum" sz="quarter" idx="12"/>
          </p:nvPr>
        </p:nvSpPr>
        <p:spPr/>
        <p:txBody>
          <a:bodyPr/>
          <a:lstStyle/>
          <a:p>
            <a:fld id="{48F63A3B-78C7-47BE-AE5E-E10140E04643}" type="slidenum">
              <a:rPr lang="en-US" smtClean="0"/>
              <a:t>2</a:t>
            </a:fld>
            <a:endParaRPr lang="en-US"/>
          </a:p>
        </p:txBody>
      </p:sp>
      <p:sp>
        <p:nvSpPr>
          <p:cNvPr id="6" name="Date Placeholder 5">
            <a:extLst>
              <a:ext uri="{FF2B5EF4-FFF2-40B4-BE49-F238E27FC236}">
                <a16:creationId xmlns:a16="http://schemas.microsoft.com/office/drawing/2014/main" id="{01FD20A8-8FF3-63FB-1C01-EA4C0E97059F}"/>
              </a:ext>
            </a:extLst>
          </p:cNvPr>
          <p:cNvSpPr>
            <a:spLocks noGrp="1"/>
          </p:cNvSpPr>
          <p:nvPr>
            <p:ph type="dt" sz="half" idx="13"/>
          </p:nvPr>
        </p:nvSpPr>
        <p:spPr/>
        <p:txBody>
          <a:bodyPr/>
          <a:lstStyle/>
          <a:p>
            <a:r>
              <a:rPr lang="en-DK"/>
              <a:t>18/08/2023</a:t>
            </a:r>
            <a:endParaRPr lang="en-DK" dirty="0"/>
          </a:p>
        </p:txBody>
      </p:sp>
      <p:pic>
        <p:nvPicPr>
          <p:cNvPr id="7" name="Content Placeholder 14" descr="A picture containing text, vector graphics&#10;&#10;Description automatically generated">
            <a:extLst>
              <a:ext uri="{FF2B5EF4-FFF2-40B4-BE49-F238E27FC236}">
                <a16:creationId xmlns:a16="http://schemas.microsoft.com/office/drawing/2014/main" id="{E51864A2-575B-DB5D-CAA2-FB599364479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5832475" y="987425"/>
            <a:ext cx="4873625" cy="4873625"/>
          </a:xfrm>
        </p:spPr>
      </p:pic>
    </p:spTree>
    <p:extLst>
      <p:ext uri="{BB962C8B-B14F-4D97-AF65-F5344CB8AC3E}">
        <p14:creationId xmlns:p14="http://schemas.microsoft.com/office/powerpoint/2010/main" val="804100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83D8-6E7E-A2BE-4F2F-14F54499083C}"/>
              </a:ext>
            </a:extLst>
          </p:cNvPr>
          <p:cNvSpPr>
            <a:spLocks noGrp="1"/>
          </p:cNvSpPr>
          <p:nvPr>
            <p:ph type="title"/>
          </p:nvPr>
        </p:nvSpPr>
        <p:spPr/>
        <p:txBody>
          <a:bodyPr/>
          <a:lstStyle/>
          <a:p>
            <a:r>
              <a:rPr lang="en-DK" dirty="0"/>
              <a:t>Huntington’s disease</a:t>
            </a:r>
          </a:p>
        </p:txBody>
      </p:sp>
      <p:sp>
        <p:nvSpPr>
          <p:cNvPr id="3" name="Content Placeholder 2">
            <a:extLst>
              <a:ext uri="{FF2B5EF4-FFF2-40B4-BE49-F238E27FC236}">
                <a16:creationId xmlns:a16="http://schemas.microsoft.com/office/drawing/2014/main" id="{A0D92ADA-DBA7-0C60-46B4-460421DDB3DB}"/>
              </a:ext>
            </a:extLst>
          </p:cNvPr>
          <p:cNvSpPr>
            <a:spLocks noGrp="1"/>
          </p:cNvSpPr>
          <p:nvPr>
            <p:ph idx="1"/>
          </p:nvPr>
        </p:nvSpPr>
        <p:spPr/>
        <p:txBody>
          <a:bodyPr/>
          <a:lstStyle/>
          <a:p>
            <a:pPr>
              <a:spcAft>
                <a:spcPts val="1200"/>
              </a:spcAft>
            </a:pPr>
            <a:r>
              <a:rPr lang="en-DK" dirty="0"/>
              <a:t>Autosomal dominant disease (50% chance if one parent has it)</a:t>
            </a:r>
          </a:p>
          <a:p>
            <a:pPr>
              <a:spcAft>
                <a:spcPts val="1200"/>
              </a:spcAft>
            </a:pPr>
            <a:r>
              <a:rPr lang="en-DK" dirty="0"/>
              <a:t>Caused by an abnormal repetition of letters in DNA sequence</a:t>
            </a:r>
          </a:p>
          <a:p>
            <a:pPr>
              <a:spcAft>
                <a:spcPts val="1200"/>
              </a:spcAft>
            </a:pPr>
            <a:r>
              <a:rPr lang="en-DK" dirty="0"/>
              <a:t>Leads to the death of brain cells</a:t>
            </a:r>
          </a:p>
          <a:p>
            <a:pPr>
              <a:spcAft>
                <a:spcPts val="1200"/>
              </a:spcAft>
            </a:pPr>
            <a:r>
              <a:rPr lang="en-DK" dirty="0"/>
              <a:t>Uncontrollable twitching, progressive loss of focus and motor function, personality changes, sometimes dementia</a:t>
            </a:r>
          </a:p>
          <a:p>
            <a:pPr>
              <a:spcAft>
                <a:spcPts val="1200"/>
              </a:spcAft>
            </a:pPr>
            <a:r>
              <a:rPr lang="en-DK" dirty="0"/>
              <a:t>Symptoms usually arise after childbearing years (no natural selection)</a:t>
            </a:r>
          </a:p>
        </p:txBody>
      </p:sp>
      <p:sp>
        <p:nvSpPr>
          <p:cNvPr id="4" name="Slide Number Placeholder 3">
            <a:extLst>
              <a:ext uri="{FF2B5EF4-FFF2-40B4-BE49-F238E27FC236}">
                <a16:creationId xmlns:a16="http://schemas.microsoft.com/office/drawing/2014/main" id="{5670FF7D-F15F-C3FA-BED8-E595BEA1DC16}"/>
              </a:ext>
            </a:extLst>
          </p:cNvPr>
          <p:cNvSpPr>
            <a:spLocks noGrp="1"/>
          </p:cNvSpPr>
          <p:nvPr>
            <p:ph type="sldNum" sz="quarter" idx="12"/>
          </p:nvPr>
        </p:nvSpPr>
        <p:spPr/>
        <p:txBody>
          <a:bodyPr/>
          <a:lstStyle/>
          <a:p>
            <a:fld id="{48F63A3B-78C7-47BE-AE5E-E10140E04643}" type="slidenum">
              <a:rPr lang="en-US" smtClean="0"/>
              <a:t>20</a:t>
            </a:fld>
            <a:endParaRPr lang="en-US"/>
          </a:p>
        </p:txBody>
      </p:sp>
      <p:sp>
        <p:nvSpPr>
          <p:cNvPr id="5" name="Date Placeholder 4">
            <a:extLst>
              <a:ext uri="{FF2B5EF4-FFF2-40B4-BE49-F238E27FC236}">
                <a16:creationId xmlns:a16="http://schemas.microsoft.com/office/drawing/2014/main" id="{89476BD7-1F81-72AD-B357-C2ABB975237E}"/>
              </a:ext>
            </a:extLst>
          </p:cNvPr>
          <p:cNvSpPr>
            <a:spLocks noGrp="1"/>
          </p:cNvSpPr>
          <p:nvPr>
            <p:ph type="dt" sz="half" idx="2"/>
          </p:nvPr>
        </p:nvSpPr>
        <p:spPr/>
        <p:txBody>
          <a:bodyPr/>
          <a:lstStyle/>
          <a:p>
            <a:r>
              <a:rPr lang="en-DK"/>
              <a:t>18/08/2023</a:t>
            </a:r>
            <a:endParaRPr lang="en-DK" dirty="0"/>
          </a:p>
        </p:txBody>
      </p:sp>
    </p:spTree>
    <p:extLst>
      <p:ext uri="{BB962C8B-B14F-4D97-AF65-F5344CB8AC3E}">
        <p14:creationId xmlns:p14="http://schemas.microsoft.com/office/powerpoint/2010/main" val="1328574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3092-196C-B13C-52C9-C8A1BEA2B078}"/>
              </a:ext>
            </a:extLst>
          </p:cNvPr>
          <p:cNvSpPr>
            <a:spLocks noGrp="1"/>
          </p:cNvSpPr>
          <p:nvPr>
            <p:ph type="title"/>
          </p:nvPr>
        </p:nvSpPr>
        <p:spPr/>
        <p:txBody>
          <a:bodyPr/>
          <a:lstStyle/>
          <a:p>
            <a:r>
              <a:rPr lang="en-DK" dirty="0"/>
              <a:t>Sickle cell anemia</a:t>
            </a:r>
          </a:p>
        </p:txBody>
      </p:sp>
      <p:sp>
        <p:nvSpPr>
          <p:cNvPr id="3" name="Content Placeholder 2">
            <a:extLst>
              <a:ext uri="{FF2B5EF4-FFF2-40B4-BE49-F238E27FC236}">
                <a16:creationId xmlns:a16="http://schemas.microsoft.com/office/drawing/2014/main" id="{F1B9BBAD-CC52-F97A-01FA-30E6A62C5228}"/>
              </a:ext>
            </a:extLst>
          </p:cNvPr>
          <p:cNvSpPr>
            <a:spLocks noGrp="1"/>
          </p:cNvSpPr>
          <p:nvPr>
            <p:ph idx="1"/>
          </p:nvPr>
        </p:nvSpPr>
        <p:spPr/>
        <p:txBody>
          <a:bodyPr/>
          <a:lstStyle/>
          <a:p>
            <a:pPr>
              <a:spcAft>
                <a:spcPts val="1200"/>
              </a:spcAft>
            </a:pPr>
            <a:r>
              <a:rPr lang="en-DK" dirty="0"/>
              <a:t>Recessive disease </a:t>
            </a:r>
          </a:p>
          <a:p>
            <a:pPr>
              <a:spcAft>
                <a:spcPts val="1200"/>
              </a:spcAft>
            </a:pPr>
            <a:r>
              <a:rPr lang="en-DK" dirty="0"/>
              <a:t>Caused by a single nucleotide variant</a:t>
            </a:r>
          </a:p>
          <a:p>
            <a:pPr>
              <a:spcAft>
                <a:spcPts val="1200"/>
              </a:spcAft>
            </a:pPr>
            <a:r>
              <a:rPr lang="en-DK" dirty="0"/>
              <a:t>Leads to malformed red blood cells</a:t>
            </a:r>
          </a:p>
          <a:p>
            <a:pPr>
              <a:spcAft>
                <a:spcPts val="1200"/>
              </a:spcAft>
            </a:pPr>
            <a:r>
              <a:rPr lang="en-DK" dirty="0"/>
              <a:t>Fatigue, infections, spasms of pain, early death</a:t>
            </a:r>
          </a:p>
          <a:p>
            <a:pPr>
              <a:spcAft>
                <a:spcPts val="1200"/>
              </a:spcAft>
            </a:pPr>
            <a:r>
              <a:rPr lang="en-DK" dirty="0"/>
              <a:t>But: One copy of gene </a:t>
            </a:r>
            <a:r>
              <a:rPr lang="en-DK" dirty="0">
                <a:sym typeface="Wingdings" pitchFamily="2" charset="2"/>
              </a:rPr>
              <a:t></a:t>
            </a:r>
            <a:r>
              <a:rPr lang="en-DK" dirty="0"/>
              <a:t> immunity to most forms of malaria</a:t>
            </a:r>
          </a:p>
        </p:txBody>
      </p:sp>
      <p:sp>
        <p:nvSpPr>
          <p:cNvPr id="4" name="Slide Number Placeholder 3">
            <a:extLst>
              <a:ext uri="{FF2B5EF4-FFF2-40B4-BE49-F238E27FC236}">
                <a16:creationId xmlns:a16="http://schemas.microsoft.com/office/drawing/2014/main" id="{F0181A42-BCF4-80BE-1AA5-0E92AB7423ED}"/>
              </a:ext>
            </a:extLst>
          </p:cNvPr>
          <p:cNvSpPr>
            <a:spLocks noGrp="1"/>
          </p:cNvSpPr>
          <p:nvPr>
            <p:ph type="sldNum" sz="quarter" idx="12"/>
          </p:nvPr>
        </p:nvSpPr>
        <p:spPr/>
        <p:txBody>
          <a:bodyPr/>
          <a:lstStyle/>
          <a:p>
            <a:fld id="{48F63A3B-78C7-47BE-AE5E-E10140E04643}" type="slidenum">
              <a:rPr lang="en-US" smtClean="0"/>
              <a:t>21</a:t>
            </a:fld>
            <a:endParaRPr lang="en-US"/>
          </a:p>
        </p:txBody>
      </p:sp>
      <p:sp>
        <p:nvSpPr>
          <p:cNvPr id="5" name="Date Placeholder 4">
            <a:extLst>
              <a:ext uri="{FF2B5EF4-FFF2-40B4-BE49-F238E27FC236}">
                <a16:creationId xmlns:a16="http://schemas.microsoft.com/office/drawing/2014/main" id="{4E1E4C3F-7C41-634B-D22C-DF63870020A5}"/>
              </a:ext>
            </a:extLst>
          </p:cNvPr>
          <p:cNvSpPr>
            <a:spLocks noGrp="1"/>
          </p:cNvSpPr>
          <p:nvPr>
            <p:ph type="dt" sz="half" idx="2"/>
          </p:nvPr>
        </p:nvSpPr>
        <p:spPr/>
        <p:txBody>
          <a:bodyPr/>
          <a:lstStyle/>
          <a:p>
            <a:r>
              <a:rPr lang="en-DK"/>
              <a:t>18/08/2023</a:t>
            </a:r>
            <a:endParaRPr lang="en-DK" dirty="0"/>
          </a:p>
        </p:txBody>
      </p:sp>
      <p:pic>
        <p:nvPicPr>
          <p:cNvPr id="1026" name="Picture 2" descr="Sickle Cell Disease">
            <a:extLst>
              <a:ext uri="{FF2B5EF4-FFF2-40B4-BE49-F238E27FC236}">
                <a16:creationId xmlns:a16="http://schemas.microsoft.com/office/drawing/2014/main" id="{0F922527-1B72-F5CF-959B-62B019968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2745" y="532691"/>
            <a:ext cx="3918008" cy="276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15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8650-A281-5C13-49D4-D55346AE9990}"/>
              </a:ext>
            </a:extLst>
          </p:cNvPr>
          <p:cNvSpPr>
            <a:spLocks noGrp="1"/>
          </p:cNvSpPr>
          <p:nvPr>
            <p:ph type="title"/>
          </p:nvPr>
        </p:nvSpPr>
        <p:spPr/>
        <p:txBody>
          <a:bodyPr/>
          <a:lstStyle/>
          <a:p>
            <a:r>
              <a:rPr lang="en-DK" dirty="0"/>
              <a:t>Character</a:t>
            </a:r>
          </a:p>
        </p:txBody>
      </p:sp>
      <p:sp>
        <p:nvSpPr>
          <p:cNvPr id="3" name="Content Placeholder 2">
            <a:extLst>
              <a:ext uri="{FF2B5EF4-FFF2-40B4-BE49-F238E27FC236}">
                <a16:creationId xmlns:a16="http://schemas.microsoft.com/office/drawing/2014/main" id="{312B30B3-3509-3295-D15A-A0310AFB3F7C}"/>
              </a:ext>
            </a:extLst>
          </p:cNvPr>
          <p:cNvSpPr>
            <a:spLocks noGrp="1"/>
          </p:cNvSpPr>
          <p:nvPr>
            <p:ph idx="1"/>
          </p:nvPr>
        </p:nvSpPr>
        <p:spPr/>
        <p:txBody>
          <a:bodyPr/>
          <a:lstStyle/>
          <a:p>
            <a:r>
              <a:rPr lang="en-DK" dirty="0"/>
              <a:t>“Challenges and so-called disabilities often build character, teach acceptance, and instill resilience. They may even be correlated to creativity.” </a:t>
            </a:r>
          </a:p>
        </p:txBody>
      </p:sp>
      <p:sp>
        <p:nvSpPr>
          <p:cNvPr id="4" name="Slide Number Placeholder 3">
            <a:extLst>
              <a:ext uri="{FF2B5EF4-FFF2-40B4-BE49-F238E27FC236}">
                <a16:creationId xmlns:a16="http://schemas.microsoft.com/office/drawing/2014/main" id="{16500906-CA07-8D93-3924-A31B0B7F4734}"/>
              </a:ext>
            </a:extLst>
          </p:cNvPr>
          <p:cNvSpPr>
            <a:spLocks noGrp="1"/>
          </p:cNvSpPr>
          <p:nvPr>
            <p:ph type="sldNum" sz="quarter" idx="12"/>
          </p:nvPr>
        </p:nvSpPr>
        <p:spPr/>
        <p:txBody>
          <a:bodyPr/>
          <a:lstStyle/>
          <a:p>
            <a:fld id="{48F63A3B-78C7-47BE-AE5E-E10140E04643}" type="slidenum">
              <a:rPr lang="en-US" smtClean="0"/>
              <a:t>22</a:t>
            </a:fld>
            <a:endParaRPr lang="en-US"/>
          </a:p>
        </p:txBody>
      </p:sp>
      <p:sp>
        <p:nvSpPr>
          <p:cNvPr id="5" name="Date Placeholder 4">
            <a:extLst>
              <a:ext uri="{FF2B5EF4-FFF2-40B4-BE49-F238E27FC236}">
                <a16:creationId xmlns:a16="http://schemas.microsoft.com/office/drawing/2014/main" id="{3A946E85-3CC8-6BC6-A1FD-082E0AC47514}"/>
              </a:ext>
            </a:extLst>
          </p:cNvPr>
          <p:cNvSpPr>
            <a:spLocks noGrp="1"/>
          </p:cNvSpPr>
          <p:nvPr>
            <p:ph type="dt" sz="half" idx="2"/>
          </p:nvPr>
        </p:nvSpPr>
        <p:spPr/>
        <p:txBody>
          <a:bodyPr/>
          <a:lstStyle/>
          <a:p>
            <a:r>
              <a:rPr lang="en-DK"/>
              <a:t>18/08/2023</a:t>
            </a:r>
            <a:endParaRPr lang="en-DK" dirty="0"/>
          </a:p>
        </p:txBody>
      </p:sp>
    </p:spTree>
    <p:extLst>
      <p:ext uri="{BB962C8B-B14F-4D97-AF65-F5344CB8AC3E}">
        <p14:creationId xmlns:p14="http://schemas.microsoft.com/office/powerpoint/2010/main" val="312693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948E4-673E-8D83-CDF5-7B2E362D4BA4}"/>
              </a:ext>
            </a:extLst>
          </p:cNvPr>
          <p:cNvSpPr>
            <a:spLocks noGrp="1"/>
          </p:cNvSpPr>
          <p:nvPr>
            <p:ph type="title"/>
          </p:nvPr>
        </p:nvSpPr>
        <p:spPr/>
        <p:txBody>
          <a:bodyPr/>
          <a:lstStyle/>
          <a:p>
            <a:r>
              <a:rPr lang="en-DK" dirty="0"/>
              <a:t>Deafness</a:t>
            </a:r>
          </a:p>
        </p:txBody>
      </p:sp>
      <p:sp>
        <p:nvSpPr>
          <p:cNvPr id="3" name="Content Placeholder 2">
            <a:extLst>
              <a:ext uri="{FF2B5EF4-FFF2-40B4-BE49-F238E27FC236}">
                <a16:creationId xmlns:a16="http://schemas.microsoft.com/office/drawing/2014/main" id="{57E7640E-6D0E-957D-6D24-4504F22B05AA}"/>
              </a:ext>
            </a:extLst>
          </p:cNvPr>
          <p:cNvSpPr>
            <a:spLocks noGrp="1"/>
          </p:cNvSpPr>
          <p:nvPr>
            <p:ph idx="1"/>
          </p:nvPr>
        </p:nvSpPr>
        <p:spPr/>
        <p:txBody>
          <a:bodyPr/>
          <a:lstStyle/>
          <a:p>
            <a:pPr marL="0" indent="0">
              <a:spcAft>
                <a:spcPts val="1200"/>
              </a:spcAft>
              <a:buNone/>
            </a:pPr>
            <a:r>
              <a:rPr lang="en-DK" dirty="0"/>
              <a:t>Scenario: Deaf lesbian couple wants to have a baby that is also deaf.</a:t>
            </a:r>
          </a:p>
          <a:p>
            <a:pPr marL="514350" indent="-514350">
              <a:spcAft>
                <a:spcPts val="1200"/>
              </a:spcAft>
              <a:buFont typeface="+mj-lt"/>
              <a:buAutoNum type="alphaUcPeriod"/>
            </a:pPr>
            <a:r>
              <a:rPr lang="en-DK" dirty="0"/>
              <a:t>Find a sperm donor who is also congenitally deaf.</a:t>
            </a:r>
          </a:p>
          <a:p>
            <a:pPr marL="514350" indent="-514350">
              <a:spcAft>
                <a:spcPts val="1200"/>
              </a:spcAft>
              <a:buFont typeface="+mj-lt"/>
              <a:buAutoNum type="alphaUcPeriod"/>
            </a:pPr>
            <a:r>
              <a:rPr lang="en-DK" dirty="0"/>
              <a:t>Pre-implantation diagnosis to select an embryo made with a typical sperm donor that has the genetic mutation for deafness.*</a:t>
            </a:r>
          </a:p>
          <a:p>
            <a:pPr marL="514350" indent="-514350">
              <a:spcAft>
                <a:spcPts val="1200"/>
              </a:spcAft>
              <a:buFont typeface="+mj-lt"/>
              <a:buAutoNum type="alphaUcPeriod"/>
            </a:pPr>
            <a:r>
              <a:rPr lang="en-DK" dirty="0"/>
              <a:t>Gene edit a typical embryo to have genetic mutation for deafness. </a:t>
            </a:r>
          </a:p>
          <a:p>
            <a:pPr marL="514350" indent="-514350">
              <a:spcAft>
                <a:spcPts val="1200"/>
              </a:spcAft>
              <a:buFont typeface="+mj-lt"/>
              <a:buAutoNum type="alphaUcPeriod"/>
            </a:pPr>
            <a:r>
              <a:rPr lang="en-DK" dirty="0"/>
              <a:t>Punch out the child’s eardrums after birth.</a:t>
            </a:r>
          </a:p>
          <a:p>
            <a:pPr marL="0" indent="0">
              <a:spcAft>
                <a:spcPts val="1200"/>
              </a:spcAft>
              <a:buNone/>
            </a:pPr>
            <a:r>
              <a:rPr lang="en-DK" dirty="0"/>
              <a:t>*What if it was PES? </a:t>
            </a:r>
          </a:p>
        </p:txBody>
      </p:sp>
      <p:sp>
        <p:nvSpPr>
          <p:cNvPr id="4" name="Slide Number Placeholder 3">
            <a:extLst>
              <a:ext uri="{FF2B5EF4-FFF2-40B4-BE49-F238E27FC236}">
                <a16:creationId xmlns:a16="http://schemas.microsoft.com/office/drawing/2014/main" id="{1D1ED315-F079-5DDA-BEB4-6FD6A76F51D5}"/>
              </a:ext>
            </a:extLst>
          </p:cNvPr>
          <p:cNvSpPr>
            <a:spLocks noGrp="1"/>
          </p:cNvSpPr>
          <p:nvPr>
            <p:ph type="sldNum" sz="quarter" idx="12"/>
          </p:nvPr>
        </p:nvSpPr>
        <p:spPr/>
        <p:txBody>
          <a:bodyPr/>
          <a:lstStyle/>
          <a:p>
            <a:fld id="{48F63A3B-78C7-47BE-AE5E-E10140E04643}" type="slidenum">
              <a:rPr lang="en-US" smtClean="0"/>
              <a:t>23</a:t>
            </a:fld>
            <a:endParaRPr lang="en-US"/>
          </a:p>
        </p:txBody>
      </p:sp>
      <p:sp>
        <p:nvSpPr>
          <p:cNvPr id="5" name="Date Placeholder 4">
            <a:extLst>
              <a:ext uri="{FF2B5EF4-FFF2-40B4-BE49-F238E27FC236}">
                <a16:creationId xmlns:a16="http://schemas.microsoft.com/office/drawing/2014/main" id="{87525A4A-6176-6D02-FFAB-7E21FACEAF60}"/>
              </a:ext>
            </a:extLst>
          </p:cNvPr>
          <p:cNvSpPr>
            <a:spLocks noGrp="1"/>
          </p:cNvSpPr>
          <p:nvPr>
            <p:ph type="dt" sz="half" idx="2"/>
          </p:nvPr>
        </p:nvSpPr>
        <p:spPr/>
        <p:txBody>
          <a:bodyPr/>
          <a:lstStyle/>
          <a:p>
            <a:r>
              <a:rPr lang="en-DK"/>
              <a:t>18/08/2023</a:t>
            </a:r>
            <a:endParaRPr lang="en-DK" dirty="0"/>
          </a:p>
        </p:txBody>
      </p:sp>
      <p:pic>
        <p:nvPicPr>
          <p:cNvPr id="7" name="Graphic 6" descr="Deaf outline">
            <a:extLst>
              <a:ext uri="{FF2B5EF4-FFF2-40B4-BE49-F238E27FC236}">
                <a16:creationId xmlns:a16="http://schemas.microsoft.com/office/drawing/2014/main" id="{7CD1869F-3AD4-ED21-98E9-93B9FDD9C6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8275" y="273968"/>
            <a:ext cx="1073359" cy="1073359"/>
          </a:xfrm>
          <a:prstGeom prst="rect">
            <a:avLst/>
          </a:prstGeom>
        </p:spPr>
      </p:pic>
    </p:spTree>
    <p:extLst>
      <p:ext uri="{BB962C8B-B14F-4D97-AF65-F5344CB8AC3E}">
        <p14:creationId xmlns:p14="http://schemas.microsoft.com/office/powerpoint/2010/main" val="32679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E0E1-8C51-069E-7CD0-1B214F0E466C}"/>
              </a:ext>
            </a:extLst>
          </p:cNvPr>
          <p:cNvSpPr>
            <a:spLocks noGrp="1"/>
          </p:cNvSpPr>
          <p:nvPr>
            <p:ph type="title"/>
          </p:nvPr>
        </p:nvSpPr>
        <p:spPr/>
        <p:txBody>
          <a:bodyPr/>
          <a:lstStyle/>
          <a:p>
            <a:r>
              <a:rPr lang="en-DK" dirty="0"/>
              <a:t>Muscles and sports</a:t>
            </a:r>
          </a:p>
        </p:txBody>
      </p:sp>
      <p:sp>
        <p:nvSpPr>
          <p:cNvPr id="3" name="Content Placeholder 2">
            <a:extLst>
              <a:ext uri="{FF2B5EF4-FFF2-40B4-BE49-F238E27FC236}">
                <a16:creationId xmlns:a16="http://schemas.microsoft.com/office/drawing/2014/main" id="{225625F4-7DC6-A3D2-0FF1-E16482E408A3}"/>
              </a:ext>
            </a:extLst>
          </p:cNvPr>
          <p:cNvSpPr>
            <a:spLocks noGrp="1"/>
          </p:cNvSpPr>
          <p:nvPr>
            <p:ph idx="1"/>
          </p:nvPr>
        </p:nvSpPr>
        <p:spPr/>
        <p:txBody>
          <a:bodyPr/>
          <a:lstStyle/>
          <a:p>
            <a:pPr>
              <a:spcAft>
                <a:spcPts val="1200"/>
              </a:spcAft>
            </a:pPr>
            <a:r>
              <a:rPr lang="en-DK" i="1" dirty="0"/>
              <a:t>MSTN</a:t>
            </a:r>
            <a:r>
              <a:rPr lang="en-DK" dirty="0"/>
              <a:t> encodes a protein that stops muscle growth when the muscles reach a normal level </a:t>
            </a:r>
            <a:r>
              <a:rPr lang="en-DK" dirty="0">
                <a:sym typeface="Wingdings" pitchFamily="2" charset="2"/>
              </a:rPr>
              <a:t> when disabled, leads to muscle growth</a:t>
            </a:r>
            <a:endParaRPr lang="en-DK" dirty="0"/>
          </a:p>
          <a:p>
            <a:pPr>
              <a:spcAft>
                <a:spcPts val="1200"/>
              </a:spcAft>
            </a:pPr>
            <a:r>
              <a:rPr lang="en-DK" dirty="0"/>
              <a:t>Rare mutation in </a:t>
            </a:r>
            <a:r>
              <a:rPr lang="en-DK" i="1" dirty="0"/>
              <a:t>EPOR</a:t>
            </a:r>
            <a:r>
              <a:rPr lang="en-DK" dirty="0"/>
              <a:t> increases number of red blood cells </a:t>
            </a:r>
            <a:r>
              <a:rPr lang="en-DK" dirty="0">
                <a:sym typeface="Wingdings" pitchFamily="2" charset="2"/>
              </a:rPr>
              <a:t> more stamina</a:t>
            </a:r>
          </a:p>
          <a:p>
            <a:pPr>
              <a:spcAft>
                <a:spcPts val="1200"/>
              </a:spcAft>
            </a:pPr>
            <a:r>
              <a:rPr lang="en-DK" dirty="0">
                <a:sym typeface="Wingdings" pitchFamily="2" charset="2"/>
              </a:rPr>
              <a:t>R allele of the </a:t>
            </a:r>
            <a:r>
              <a:rPr lang="en-DK" i="1" dirty="0">
                <a:sym typeface="Wingdings" pitchFamily="2" charset="2"/>
              </a:rPr>
              <a:t>ACTN3</a:t>
            </a:r>
            <a:r>
              <a:rPr lang="en-DK" dirty="0">
                <a:sym typeface="Wingdings" pitchFamily="2" charset="2"/>
              </a:rPr>
              <a:t> gene produces a protein that builds fast-twich muscle fibers  improved strength &amp; recovery from muscle injury</a:t>
            </a:r>
          </a:p>
          <a:p>
            <a:pPr>
              <a:spcAft>
                <a:spcPts val="1200"/>
              </a:spcAft>
            </a:pPr>
            <a:r>
              <a:rPr lang="en-DK" dirty="0">
                <a:sym typeface="Wingdings" pitchFamily="2" charset="2"/>
              </a:rPr>
              <a:t>Fairness in athletics?</a:t>
            </a:r>
            <a:endParaRPr lang="en-DK" dirty="0"/>
          </a:p>
        </p:txBody>
      </p:sp>
      <p:sp>
        <p:nvSpPr>
          <p:cNvPr id="4" name="Slide Number Placeholder 3">
            <a:extLst>
              <a:ext uri="{FF2B5EF4-FFF2-40B4-BE49-F238E27FC236}">
                <a16:creationId xmlns:a16="http://schemas.microsoft.com/office/drawing/2014/main" id="{2EEC6969-C326-458F-553A-7D68316E89F4}"/>
              </a:ext>
            </a:extLst>
          </p:cNvPr>
          <p:cNvSpPr>
            <a:spLocks noGrp="1"/>
          </p:cNvSpPr>
          <p:nvPr>
            <p:ph type="sldNum" sz="quarter" idx="12"/>
          </p:nvPr>
        </p:nvSpPr>
        <p:spPr/>
        <p:txBody>
          <a:bodyPr/>
          <a:lstStyle/>
          <a:p>
            <a:fld id="{48F63A3B-78C7-47BE-AE5E-E10140E04643}" type="slidenum">
              <a:rPr lang="en-US" smtClean="0"/>
              <a:t>24</a:t>
            </a:fld>
            <a:endParaRPr lang="en-US"/>
          </a:p>
        </p:txBody>
      </p:sp>
      <p:sp>
        <p:nvSpPr>
          <p:cNvPr id="5" name="Date Placeholder 4">
            <a:extLst>
              <a:ext uri="{FF2B5EF4-FFF2-40B4-BE49-F238E27FC236}">
                <a16:creationId xmlns:a16="http://schemas.microsoft.com/office/drawing/2014/main" id="{C2630872-CF81-A94F-ECAF-BA2A80136617}"/>
              </a:ext>
            </a:extLst>
          </p:cNvPr>
          <p:cNvSpPr>
            <a:spLocks noGrp="1"/>
          </p:cNvSpPr>
          <p:nvPr>
            <p:ph type="dt" sz="half" idx="2"/>
          </p:nvPr>
        </p:nvSpPr>
        <p:spPr/>
        <p:txBody>
          <a:bodyPr/>
          <a:lstStyle/>
          <a:p>
            <a:r>
              <a:rPr lang="en-DK"/>
              <a:t>18/08/2023</a:t>
            </a:r>
            <a:endParaRPr lang="en-DK" dirty="0"/>
          </a:p>
        </p:txBody>
      </p:sp>
      <p:pic>
        <p:nvPicPr>
          <p:cNvPr id="9" name="Graphic 8" descr="Body builder outline">
            <a:extLst>
              <a:ext uri="{FF2B5EF4-FFF2-40B4-BE49-F238E27FC236}">
                <a16:creationId xmlns:a16="http://schemas.microsoft.com/office/drawing/2014/main" id="{14936284-6710-8864-B987-9E8FA32C1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96353" y="382103"/>
            <a:ext cx="914400" cy="914400"/>
          </a:xfrm>
          <a:prstGeom prst="rect">
            <a:avLst/>
          </a:prstGeom>
        </p:spPr>
      </p:pic>
    </p:spTree>
    <p:extLst>
      <p:ext uri="{BB962C8B-B14F-4D97-AF65-F5344CB8AC3E}">
        <p14:creationId xmlns:p14="http://schemas.microsoft.com/office/powerpoint/2010/main" val="339487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33E2CC-84FC-E2C3-FCB6-337D5E919936}"/>
              </a:ext>
            </a:extLst>
          </p:cNvPr>
          <p:cNvSpPr>
            <a:spLocks noGrp="1"/>
          </p:cNvSpPr>
          <p:nvPr>
            <p:ph type="body" idx="1"/>
          </p:nvPr>
        </p:nvSpPr>
        <p:spPr>
          <a:xfrm>
            <a:off x="464475" y="1362939"/>
            <a:ext cx="3573674" cy="593088"/>
          </a:xfrm>
        </p:spPr>
        <p:txBody>
          <a:bodyPr/>
          <a:lstStyle/>
          <a:p>
            <a:r>
              <a:rPr lang="en-DK" dirty="0"/>
              <a:t>Scenario 1</a:t>
            </a:r>
          </a:p>
        </p:txBody>
      </p:sp>
      <p:sp>
        <p:nvSpPr>
          <p:cNvPr id="3" name="Content Placeholder 2">
            <a:extLst>
              <a:ext uri="{FF2B5EF4-FFF2-40B4-BE49-F238E27FC236}">
                <a16:creationId xmlns:a16="http://schemas.microsoft.com/office/drawing/2014/main" id="{65CAEB38-2202-6C27-C790-F32BE0DD33C4}"/>
              </a:ext>
            </a:extLst>
          </p:cNvPr>
          <p:cNvSpPr>
            <a:spLocks noGrp="1"/>
          </p:cNvSpPr>
          <p:nvPr>
            <p:ph sz="half" idx="2"/>
          </p:nvPr>
        </p:nvSpPr>
        <p:spPr>
          <a:xfrm>
            <a:off x="466063" y="2886502"/>
            <a:ext cx="3573674" cy="3045285"/>
          </a:xfrm>
        </p:spPr>
        <p:txBody>
          <a:bodyPr>
            <a:normAutofit/>
          </a:bodyPr>
          <a:lstStyle/>
          <a:p>
            <a:r>
              <a:rPr lang="en-DK" dirty="0"/>
              <a:t>IMAGe syndrome (stunted growth) caused by a mutation in </a:t>
            </a:r>
            <a:r>
              <a:rPr lang="en-DK" i="1" dirty="0"/>
              <a:t>CDKN1C</a:t>
            </a:r>
          </a:p>
          <a:p>
            <a:r>
              <a:rPr lang="en-DK" dirty="0"/>
              <a:t>Parents select against mutation so children will grow to normal height</a:t>
            </a:r>
          </a:p>
        </p:txBody>
      </p:sp>
      <p:sp>
        <p:nvSpPr>
          <p:cNvPr id="7" name="Text Placeholder 6">
            <a:extLst>
              <a:ext uri="{FF2B5EF4-FFF2-40B4-BE49-F238E27FC236}">
                <a16:creationId xmlns:a16="http://schemas.microsoft.com/office/drawing/2014/main" id="{3F9775D4-FABB-180D-083E-7778C1B3FB21}"/>
              </a:ext>
            </a:extLst>
          </p:cNvPr>
          <p:cNvSpPr>
            <a:spLocks noGrp="1"/>
          </p:cNvSpPr>
          <p:nvPr>
            <p:ph type="body" sz="quarter" idx="3"/>
          </p:nvPr>
        </p:nvSpPr>
        <p:spPr>
          <a:xfrm>
            <a:off x="4308650" y="1362939"/>
            <a:ext cx="3573674" cy="593088"/>
          </a:xfrm>
        </p:spPr>
        <p:txBody>
          <a:bodyPr/>
          <a:lstStyle/>
          <a:p>
            <a:r>
              <a:rPr lang="en-DK" dirty="0"/>
              <a:t>Scenario 2</a:t>
            </a:r>
          </a:p>
        </p:txBody>
      </p:sp>
      <p:sp>
        <p:nvSpPr>
          <p:cNvPr id="8" name="Content Placeholder 7">
            <a:extLst>
              <a:ext uri="{FF2B5EF4-FFF2-40B4-BE49-F238E27FC236}">
                <a16:creationId xmlns:a16="http://schemas.microsoft.com/office/drawing/2014/main" id="{55138144-2ACD-1EE5-1938-5A505E1F5954}"/>
              </a:ext>
            </a:extLst>
          </p:cNvPr>
          <p:cNvSpPr>
            <a:spLocks noGrp="1"/>
          </p:cNvSpPr>
          <p:nvPr>
            <p:ph sz="quarter" idx="4"/>
          </p:nvPr>
        </p:nvSpPr>
        <p:spPr>
          <a:xfrm>
            <a:off x="4308650" y="2886502"/>
            <a:ext cx="3574700" cy="3045285"/>
          </a:xfrm>
        </p:spPr>
        <p:txBody>
          <a:bodyPr>
            <a:normAutofit/>
          </a:bodyPr>
          <a:lstStyle/>
          <a:p>
            <a:r>
              <a:rPr lang="en-DK" dirty="0"/>
              <a:t>Parents just happen to be short</a:t>
            </a:r>
          </a:p>
          <a:p>
            <a:endParaRPr lang="en-DK" dirty="0"/>
          </a:p>
          <a:p>
            <a:r>
              <a:rPr lang="en-DK" dirty="0"/>
              <a:t>Parents select embryo for height so children will gr</a:t>
            </a:r>
            <a:r>
              <a:rPr lang="en-US" dirty="0"/>
              <a:t>ow</a:t>
            </a:r>
            <a:r>
              <a:rPr lang="en-DK" dirty="0"/>
              <a:t> to normal height</a:t>
            </a:r>
          </a:p>
        </p:txBody>
      </p:sp>
      <p:sp>
        <p:nvSpPr>
          <p:cNvPr id="4" name="Slide Number Placeholder 3">
            <a:extLst>
              <a:ext uri="{FF2B5EF4-FFF2-40B4-BE49-F238E27FC236}">
                <a16:creationId xmlns:a16="http://schemas.microsoft.com/office/drawing/2014/main" id="{2EB959CB-913D-F69E-B272-41E9461D93DC}"/>
              </a:ext>
            </a:extLst>
          </p:cNvPr>
          <p:cNvSpPr>
            <a:spLocks noGrp="1"/>
          </p:cNvSpPr>
          <p:nvPr>
            <p:ph type="sldNum" sz="quarter" idx="12"/>
          </p:nvPr>
        </p:nvSpPr>
        <p:spPr/>
        <p:txBody>
          <a:bodyPr/>
          <a:lstStyle/>
          <a:p>
            <a:fld id="{48F63A3B-78C7-47BE-AE5E-E10140E04643}" type="slidenum">
              <a:rPr lang="en-US" smtClean="0"/>
              <a:t>25</a:t>
            </a:fld>
            <a:endParaRPr lang="en-US"/>
          </a:p>
        </p:txBody>
      </p:sp>
      <p:sp>
        <p:nvSpPr>
          <p:cNvPr id="2" name="Title 1">
            <a:extLst>
              <a:ext uri="{FF2B5EF4-FFF2-40B4-BE49-F238E27FC236}">
                <a16:creationId xmlns:a16="http://schemas.microsoft.com/office/drawing/2014/main" id="{8A427221-4008-AA29-7A68-6D90AC2E7989}"/>
              </a:ext>
            </a:extLst>
          </p:cNvPr>
          <p:cNvSpPr>
            <a:spLocks noGrp="1"/>
          </p:cNvSpPr>
          <p:nvPr>
            <p:ph type="title"/>
          </p:nvPr>
        </p:nvSpPr>
        <p:spPr/>
        <p:txBody>
          <a:bodyPr/>
          <a:lstStyle/>
          <a:p>
            <a:r>
              <a:rPr lang="en-DK" dirty="0"/>
              <a:t>Height</a:t>
            </a:r>
          </a:p>
        </p:txBody>
      </p:sp>
      <p:sp>
        <p:nvSpPr>
          <p:cNvPr id="5" name="Date Placeholder 4">
            <a:extLst>
              <a:ext uri="{FF2B5EF4-FFF2-40B4-BE49-F238E27FC236}">
                <a16:creationId xmlns:a16="http://schemas.microsoft.com/office/drawing/2014/main" id="{4C35CE63-59E9-D3AD-7CF4-19FA1AFEA1BB}"/>
              </a:ext>
            </a:extLst>
          </p:cNvPr>
          <p:cNvSpPr>
            <a:spLocks noGrp="1"/>
          </p:cNvSpPr>
          <p:nvPr>
            <p:ph type="dt" sz="half" idx="13"/>
          </p:nvPr>
        </p:nvSpPr>
        <p:spPr/>
        <p:txBody>
          <a:bodyPr/>
          <a:lstStyle/>
          <a:p>
            <a:r>
              <a:rPr lang="en-DK"/>
              <a:t>18/08/2023</a:t>
            </a:r>
            <a:endParaRPr lang="en-DK" dirty="0"/>
          </a:p>
        </p:txBody>
      </p:sp>
      <p:sp>
        <p:nvSpPr>
          <p:cNvPr id="9" name="Text Placeholder 5">
            <a:extLst>
              <a:ext uri="{FF2B5EF4-FFF2-40B4-BE49-F238E27FC236}">
                <a16:creationId xmlns:a16="http://schemas.microsoft.com/office/drawing/2014/main" id="{BF8859A8-14B9-0DDE-DA16-BB5F18F9ED5C}"/>
              </a:ext>
            </a:extLst>
          </p:cNvPr>
          <p:cNvSpPr txBox="1">
            <a:spLocks/>
          </p:cNvSpPr>
          <p:nvPr/>
        </p:nvSpPr>
        <p:spPr>
          <a:xfrm>
            <a:off x="8152265" y="1362939"/>
            <a:ext cx="3573674" cy="59308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DK" dirty="0"/>
              <a:t>Scenario 3</a:t>
            </a:r>
          </a:p>
        </p:txBody>
      </p:sp>
      <p:sp>
        <p:nvSpPr>
          <p:cNvPr id="10" name="Content Placeholder 2">
            <a:extLst>
              <a:ext uri="{FF2B5EF4-FFF2-40B4-BE49-F238E27FC236}">
                <a16:creationId xmlns:a16="http://schemas.microsoft.com/office/drawing/2014/main" id="{9E5FC8A8-8780-9C72-A3FC-8743E38B9FC3}"/>
              </a:ext>
            </a:extLst>
          </p:cNvPr>
          <p:cNvSpPr txBox="1">
            <a:spLocks/>
          </p:cNvSpPr>
          <p:nvPr/>
        </p:nvSpPr>
        <p:spPr>
          <a:xfrm>
            <a:off x="8153853" y="2886502"/>
            <a:ext cx="3573674" cy="30452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dirty="0"/>
              <a:t>Parents are average height</a:t>
            </a:r>
          </a:p>
          <a:p>
            <a:endParaRPr lang="en-DK" dirty="0"/>
          </a:p>
          <a:p>
            <a:r>
              <a:rPr lang="en-DK" dirty="0"/>
              <a:t>Parents select embryo for extra height so children will grow to be taller</a:t>
            </a:r>
          </a:p>
        </p:txBody>
      </p:sp>
      <p:sp>
        <p:nvSpPr>
          <p:cNvPr id="11" name="Content Placeholder 2">
            <a:extLst>
              <a:ext uri="{FF2B5EF4-FFF2-40B4-BE49-F238E27FC236}">
                <a16:creationId xmlns:a16="http://schemas.microsoft.com/office/drawing/2014/main" id="{F9B72F8F-7B47-679F-CFCE-3C210B11FA03}"/>
              </a:ext>
            </a:extLst>
          </p:cNvPr>
          <p:cNvSpPr txBox="1">
            <a:spLocks/>
          </p:cNvSpPr>
          <p:nvPr/>
        </p:nvSpPr>
        <p:spPr>
          <a:xfrm>
            <a:off x="595423" y="5854142"/>
            <a:ext cx="10992290" cy="497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DK" i="1" dirty="0">
                <a:solidFill>
                  <a:schemeClr val="accent1"/>
                </a:solidFill>
              </a:rPr>
              <a:t>absolute</a:t>
            </a:r>
            <a:r>
              <a:rPr lang="en-DK" i="1" dirty="0"/>
              <a:t> improvement  </a:t>
            </a:r>
            <a:r>
              <a:rPr lang="en-DK" dirty="0"/>
              <a:t>vs. </a:t>
            </a:r>
            <a:r>
              <a:rPr lang="en-DK" i="1" dirty="0">
                <a:solidFill>
                  <a:schemeClr val="accent6"/>
                </a:solidFill>
              </a:rPr>
              <a:t>positional</a:t>
            </a:r>
            <a:r>
              <a:rPr lang="en-DK" i="1" dirty="0"/>
              <a:t> improvement</a:t>
            </a:r>
          </a:p>
        </p:txBody>
      </p:sp>
      <p:grpSp>
        <p:nvGrpSpPr>
          <p:cNvPr id="12" name="Group 11">
            <a:extLst>
              <a:ext uri="{FF2B5EF4-FFF2-40B4-BE49-F238E27FC236}">
                <a16:creationId xmlns:a16="http://schemas.microsoft.com/office/drawing/2014/main" id="{D5B50A45-4389-4DF5-5B24-24E38F6148A1}"/>
              </a:ext>
            </a:extLst>
          </p:cNvPr>
          <p:cNvGrpSpPr/>
          <p:nvPr/>
        </p:nvGrpSpPr>
        <p:grpSpPr>
          <a:xfrm>
            <a:off x="562934" y="2060177"/>
            <a:ext cx="2173849" cy="814817"/>
            <a:chOff x="562934" y="2060177"/>
            <a:chExt cx="2173849" cy="814817"/>
          </a:xfrm>
        </p:grpSpPr>
        <p:pic>
          <p:nvPicPr>
            <p:cNvPr id="15" name="Graphic 14" descr="Two Men with solid fill">
              <a:extLst>
                <a:ext uri="{FF2B5EF4-FFF2-40B4-BE49-F238E27FC236}">
                  <a16:creationId xmlns:a16="http://schemas.microsoft.com/office/drawing/2014/main" id="{050B506E-7120-590C-45BE-2FF077F556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934" y="2288050"/>
              <a:ext cx="522813" cy="522813"/>
            </a:xfrm>
            <a:prstGeom prst="rect">
              <a:avLst/>
            </a:prstGeom>
          </p:spPr>
        </p:pic>
        <p:pic>
          <p:nvPicPr>
            <p:cNvPr id="19" name="Graphic 18" descr="Man with solid fill">
              <a:extLst>
                <a:ext uri="{FF2B5EF4-FFF2-40B4-BE49-F238E27FC236}">
                  <a16:creationId xmlns:a16="http://schemas.microsoft.com/office/drawing/2014/main" id="{DC4A732B-BC8F-22C6-ABC1-D5186DFFA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1759" y="2149050"/>
              <a:ext cx="689109" cy="675461"/>
            </a:xfrm>
            <a:prstGeom prst="rect">
              <a:avLst/>
            </a:prstGeom>
          </p:spPr>
        </p:pic>
        <p:pic>
          <p:nvPicPr>
            <p:cNvPr id="21" name="Graphic 20" descr="Group of men outline">
              <a:extLst>
                <a:ext uri="{FF2B5EF4-FFF2-40B4-BE49-F238E27FC236}">
                  <a16:creationId xmlns:a16="http://schemas.microsoft.com/office/drawing/2014/main" id="{DF76B8BA-814B-2430-49F7-4813A1B211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1966" y="2060177"/>
              <a:ext cx="814817" cy="814817"/>
            </a:xfrm>
            <a:prstGeom prst="rect">
              <a:avLst/>
            </a:prstGeom>
          </p:spPr>
        </p:pic>
      </p:grpSp>
      <p:grpSp>
        <p:nvGrpSpPr>
          <p:cNvPr id="13" name="Group 12">
            <a:extLst>
              <a:ext uri="{FF2B5EF4-FFF2-40B4-BE49-F238E27FC236}">
                <a16:creationId xmlns:a16="http://schemas.microsoft.com/office/drawing/2014/main" id="{F2613BBA-832E-3BBF-FABC-99A0EF1D4F6E}"/>
              </a:ext>
            </a:extLst>
          </p:cNvPr>
          <p:cNvGrpSpPr/>
          <p:nvPr/>
        </p:nvGrpSpPr>
        <p:grpSpPr>
          <a:xfrm>
            <a:off x="4372401" y="2060177"/>
            <a:ext cx="2173849" cy="814817"/>
            <a:chOff x="4372401" y="2060177"/>
            <a:chExt cx="2173849" cy="814817"/>
          </a:xfrm>
        </p:grpSpPr>
        <p:pic>
          <p:nvPicPr>
            <p:cNvPr id="22" name="Graphic 21" descr="Two Men with solid fill">
              <a:extLst>
                <a:ext uri="{FF2B5EF4-FFF2-40B4-BE49-F238E27FC236}">
                  <a16:creationId xmlns:a16="http://schemas.microsoft.com/office/drawing/2014/main" id="{5FF9A12C-A488-EC81-FD7D-574AD7E0BB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2401" y="2288050"/>
              <a:ext cx="522813" cy="522813"/>
            </a:xfrm>
            <a:prstGeom prst="rect">
              <a:avLst/>
            </a:prstGeom>
          </p:spPr>
        </p:pic>
        <p:pic>
          <p:nvPicPr>
            <p:cNvPr id="23" name="Graphic 22" descr="Man with solid fill">
              <a:extLst>
                <a:ext uri="{FF2B5EF4-FFF2-40B4-BE49-F238E27FC236}">
                  <a16:creationId xmlns:a16="http://schemas.microsoft.com/office/drawing/2014/main" id="{D4763093-65B1-2F98-3F2B-ABDEBA9049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1226" y="2149050"/>
              <a:ext cx="689109" cy="689109"/>
            </a:xfrm>
            <a:prstGeom prst="rect">
              <a:avLst/>
            </a:prstGeom>
          </p:spPr>
        </p:pic>
        <p:pic>
          <p:nvPicPr>
            <p:cNvPr id="24" name="Graphic 23" descr="Group of men outline">
              <a:extLst>
                <a:ext uri="{FF2B5EF4-FFF2-40B4-BE49-F238E27FC236}">
                  <a16:creationId xmlns:a16="http://schemas.microsoft.com/office/drawing/2014/main" id="{7E51E507-1CD4-DC4C-CFB7-B1144F18FE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1433" y="2060177"/>
              <a:ext cx="814817" cy="814817"/>
            </a:xfrm>
            <a:prstGeom prst="rect">
              <a:avLst/>
            </a:prstGeom>
          </p:spPr>
        </p:pic>
      </p:grpSp>
      <p:grpSp>
        <p:nvGrpSpPr>
          <p:cNvPr id="14" name="Group 13">
            <a:extLst>
              <a:ext uri="{FF2B5EF4-FFF2-40B4-BE49-F238E27FC236}">
                <a16:creationId xmlns:a16="http://schemas.microsoft.com/office/drawing/2014/main" id="{8E189656-1D6B-A49B-66CA-4DD31626DE71}"/>
              </a:ext>
            </a:extLst>
          </p:cNvPr>
          <p:cNvGrpSpPr/>
          <p:nvPr/>
        </p:nvGrpSpPr>
        <p:grpSpPr>
          <a:xfrm>
            <a:off x="8181867" y="1966782"/>
            <a:ext cx="2173850" cy="908212"/>
            <a:chOff x="8181867" y="1966782"/>
            <a:chExt cx="2173850" cy="908212"/>
          </a:xfrm>
        </p:grpSpPr>
        <p:pic>
          <p:nvPicPr>
            <p:cNvPr id="25" name="Graphic 24" descr="Two Men with solid fill">
              <a:extLst>
                <a:ext uri="{FF2B5EF4-FFF2-40B4-BE49-F238E27FC236}">
                  <a16:creationId xmlns:a16="http://schemas.microsoft.com/office/drawing/2014/main" id="{649FB3F0-0910-F774-B85A-4F0B9903D8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81867" y="2062983"/>
              <a:ext cx="775177" cy="775177"/>
            </a:xfrm>
            <a:prstGeom prst="rect">
              <a:avLst/>
            </a:prstGeom>
          </p:spPr>
        </p:pic>
        <p:pic>
          <p:nvPicPr>
            <p:cNvPr id="26" name="Graphic 25" descr="Man with solid fill">
              <a:extLst>
                <a:ext uri="{FF2B5EF4-FFF2-40B4-BE49-F238E27FC236}">
                  <a16:creationId xmlns:a16="http://schemas.microsoft.com/office/drawing/2014/main" id="{9B487C05-883F-764C-CF96-A9757250AD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29749" y="1966782"/>
              <a:ext cx="871378" cy="871378"/>
            </a:xfrm>
            <a:prstGeom prst="rect">
              <a:avLst/>
            </a:prstGeom>
          </p:spPr>
        </p:pic>
        <p:pic>
          <p:nvPicPr>
            <p:cNvPr id="27" name="Graphic 26" descr="Group of men outline">
              <a:extLst>
                <a:ext uri="{FF2B5EF4-FFF2-40B4-BE49-F238E27FC236}">
                  <a16:creationId xmlns:a16="http://schemas.microsoft.com/office/drawing/2014/main" id="{49997371-4E76-D680-047A-14DEA579C1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0900" y="2060177"/>
              <a:ext cx="814817" cy="814817"/>
            </a:xfrm>
            <a:prstGeom prst="rect">
              <a:avLst/>
            </a:prstGeom>
          </p:spPr>
        </p:pic>
      </p:grpSp>
    </p:spTree>
    <p:extLst>
      <p:ext uri="{BB962C8B-B14F-4D97-AF65-F5344CB8AC3E}">
        <p14:creationId xmlns:p14="http://schemas.microsoft.com/office/powerpoint/2010/main" val="338852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7" grpId="0" build="p"/>
      <p:bldP spid="8" grpId="0" build="p"/>
      <p:bldP spid="9"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5D43-5E00-A77C-642B-4FD3AE8DDB92}"/>
              </a:ext>
            </a:extLst>
          </p:cNvPr>
          <p:cNvSpPr>
            <a:spLocks noGrp="1"/>
          </p:cNvSpPr>
          <p:nvPr>
            <p:ph type="title"/>
          </p:nvPr>
        </p:nvSpPr>
        <p:spPr/>
        <p:txBody>
          <a:bodyPr/>
          <a:lstStyle/>
          <a:p>
            <a:r>
              <a:rPr lang="en-DK" dirty="0"/>
              <a:t>Super-enhancements &amp; transhumanism</a:t>
            </a:r>
          </a:p>
        </p:txBody>
      </p:sp>
      <p:sp>
        <p:nvSpPr>
          <p:cNvPr id="3" name="Content Placeholder 2">
            <a:extLst>
              <a:ext uri="{FF2B5EF4-FFF2-40B4-BE49-F238E27FC236}">
                <a16:creationId xmlns:a16="http://schemas.microsoft.com/office/drawing/2014/main" id="{A1A803E6-56A5-C742-B730-6D121E1D513E}"/>
              </a:ext>
            </a:extLst>
          </p:cNvPr>
          <p:cNvSpPr>
            <a:spLocks noGrp="1"/>
          </p:cNvSpPr>
          <p:nvPr>
            <p:ph idx="1"/>
          </p:nvPr>
        </p:nvSpPr>
        <p:spPr/>
        <p:txBody>
          <a:bodyPr/>
          <a:lstStyle/>
          <a:p>
            <a:pPr>
              <a:spcAft>
                <a:spcPts val="1200"/>
              </a:spcAft>
            </a:pPr>
            <a:r>
              <a:rPr lang="en-DK" dirty="0"/>
              <a:t>Eyesight better than 20/20 (e.g., Tiger Woods after laser eye surgery)</a:t>
            </a:r>
          </a:p>
          <a:p>
            <a:pPr>
              <a:spcAft>
                <a:spcPts val="1200"/>
              </a:spcAft>
            </a:pPr>
            <a:r>
              <a:rPr lang="en-DK" dirty="0"/>
              <a:t>Night vision</a:t>
            </a:r>
          </a:p>
          <a:p>
            <a:pPr>
              <a:spcAft>
                <a:spcPts val="1200"/>
              </a:spcAft>
            </a:pPr>
            <a:r>
              <a:rPr lang="en-DK" dirty="0"/>
              <a:t>Resistance to radiation</a:t>
            </a:r>
          </a:p>
          <a:p>
            <a:pPr>
              <a:spcAft>
                <a:spcPts val="1200"/>
              </a:spcAft>
            </a:pPr>
            <a:r>
              <a:rPr lang="en-DK" dirty="0"/>
              <a:t>Resistance to new coronaviruses</a:t>
            </a:r>
          </a:p>
        </p:txBody>
      </p:sp>
      <p:sp>
        <p:nvSpPr>
          <p:cNvPr id="4" name="Slide Number Placeholder 3">
            <a:extLst>
              <a:ext uri="{FF2B5EF4-FFF2-40B4-BE49-F238E27FC236}">
                <a16:creationId xmlns:a16="http://schemas.microsoft.com/office/drawing/2014/main" id="{159D9C4F-9649-BB10-2F46-A3D8EC57C579}"/>
              </a:ext>
            </a:extLst>
          </p:cNvPr>
          <p:cNvSpPr>
            <a:spLocks noGrp="1"/>
          </p:cNvSpPr>
          <p:nvPr>
            <p:ph type="sldNum" sz="quarter" idx="12"/>
          </p:nvPr>
        </p:nvSpPr>
        <p:spPr/>
        <p:txBody>
          <a:bodyPr/>
          <a:lstStyle/>
          <a:p>
            <a:fld id="{48F63A3B-78C7-47BE-AE5E-E10140E04643}" type="slidenum">
              <a:rPr lang="en-US" smtClean="0"/>
              <a:t>26</a:t>
            </a:fld>
            <a:endParaRPr lang="en-US"/>
          </a:p>
        </p:txBody>
      </p:sp>
      <p:sp>
        <p:nvSpPr>
          <p:cNvPr id="5" name="Date Placeholder 4">
            <a:extLst>
              <a:ext uri="{FF2B5EF4-FFF2-40B4-BE49-F238E27FC236}">
                <a16:creationId xmlns:a16="http://schemas.microsoft.com/office/drawing/2014/main" id="{0234AE3E-F620-A573-253F-F89E1C02525C}"/>
              </a:ext>
            </a:extLst>
          </p:cNvPr>
          <p:cNvSpPr>
            <a:spLocks noGrp="1"/>
          </p:cNvSpPr>
          <p:nvPr>
            <p:ph type="dt" sz="half" idx="2"/>
          </p:nvPr>
        </p:nvSpPr>
        <p:spPr/>
        <p:txBody>
          <a:bodyPr/>
          <a:lstStyle/>
          <a:p>
            <a:r>
              <a:rPr lang="en-DK"/>
              <a:t>18/08/2023</a:t>
            </a:r>
            <a:endParaRPr lang="en-DK" dirty="0"/>
          </a:p>
        </p:txBody>
      </p:sp>
      <p:pic>
        <p:nvPicPr>
          <p:cNvPr id="7" name="Graphic 6" descr="Hero Female outline">
            <a:extLst>
              <a:ext uri="{FF2B5EF4-FFF2-40B4-BE49-F238E27FC236}">
                <a16:creationId xmlns:a16="http://schemas.microsoft.com/office/drawing/2014/main" id="{60DAE6C8-3B85-104F-3971-4A1391172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7234" y="371867"/>
            <a:ext cx="914400" cy="914400"/>
          </a:xfrm>
          <a:prstGeom prst="rect">
            <a:avLst/>
          </a:prstGeom>
        </p:spPr>
      </p:pic>
    </p:spTree>
    <p:extLst>
      <p:ext uri="{BB962C8B-B14F-4D97-AF65-F5344CB8AC3E}">
        <p14:creationId xmlns:p14="http://schemas.microsoft.com/office/powerpoint/2010/main" val="170918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2522-D805-783C-9E6A-A9A9FD5CE6B0}"/>
              </a:ext>
            </a:extLst>
          </p:cNvPr>
          <p:cNvSpPr>
            <a:spLocks noGrp="1"/>
          </p:cNvSpPr>
          <p:nvPr>
            <p:ph type="title"/>
          </p:nvPr>
        </p:nvSpPr>
        <p:spPr/>
        <p:txBody>
          <a:bodyPr/>
          <a:lstStyle/>
          <a:p>
            <a:r>
              <a:rPr lang="en-DK" dirty="0"/>
              <a:t>Psychological disorders</a:t>
            </a:r>
          </a:p>
        </p:txBody>
      </p:sp>
      <p:sp>
        <p:nvSpPr>
          <p:cNvPr id="3" name="Content Placeholder 2">
            <a:extLst>
              <a:ext uri="{FF2B5EF4-FFF2-40B4-BE49-F238E27FC236}">
                <a16:creationId xmlns:a16="http://schemas.microsoft.com/office/drawing/2014/main" id="{10896DB2-D128-485C-EDA3-849E1C3F8AA1}"/>
              </a:ext>
            </a:extLst>
          </p:cNvPr>
          <p:cNvSpPr>
            <a:spLocks noGrp="1"/>
          </p:cNvSpPr>
          <p:nvPr>
            <p:ph idx="1"/>
          </p:nvPr>
        </p:nvSpPr>
        <p:spPr/>
        <p:txBody>
          <a:bodyPr/>
          <a:lstStyle/>
          <a:p>
            <a:pPr>
              <a:spcAft>
                <a:spcPts val="1200"/>
              </a:spcAft>
            </a:pPr>
            <a:r>
              <a:rPr lang="en-DK" dirty="0"/>
              <a:t>If genetic factors predisposing to schizophrenia could be selected against or edited, would that be a good thing?</a:t>
            </a:r>
          </a:p>
          <a:p>
            <a:pPr>
              <a:spcAft>
                <a:spcPts val="1200"/>
              </a:spcAft>
            </a:pPr>
            <a:r>
              <a:rPr lang="en-DK" dirty="0"/>
              <a:t>”To what extent does dealing with mood swings, fantasies, delusions, compulsions, mania, and deep depression help spur, in some people, creativity and artistry?”</a:t>
            </a:r>
          </a:p>
          <a:p>
            <a:pPr>
              <a:spcAft>
                <a:spcPts val="1200"/>
              </a:spcAft>
            </a:pPr>
            <a:r>
              <a:rPr lang="en-DK" dirty="0"/>
              <a:t>“Would you cure your own child from 					    being schizophrenic if you knew that, 					         if you didn’t, he would become a Vincent 				     van Gogh and transform the world of art?”</a:t>
            </a:r>
          </a:p>
        </p:txBody>
      </p:sp>
      <p:sp>
        <p:nvSpPr>
          <p:cNvPr id="4" name="Slide Number Placeholder 3">
            <a:extLst>
              <a:ext uri="{FF2B5EF4-FFF2-40B4-BE49-F238E27FC236}">
                <a16:creationId xmlns:a16="http://schemas.microsoft.com/office/drawing/2014/main" id="{E92F8EC9-5275-A691-2E4E-1CC20BC4B449}"/>
              </a:ext>
            </a:extLst>
          </p:cNvPr>
          <p:cNvSpPr>
            <a:spLocks noGrp="1"/>
          </p:cNvSpPr>
          <p:nvPr>
            <p:ph type="sldNum" sz="quarter" idx="12"/>
          </p:nvPr>
        </p:nvSpPr>
        <p:spPr/>
        <p:txBody>
          <a:bodyPr/>
          <a:lstStyle/>
          <a:p>
            <a:fld id="{48F63A3B-78C7-47BE-AE5E-E10140E04643}" type="slidenum">
              <a:rPr lang="en-US" smtClean="0"/>
              <a:t>27</a:t>
            </a:fld>
            <a:endParaRPr lang="en-US"/>
          </a:p>
        </p:txBody>
      </p:sp>
      <p:sp>
        <p:nvSpPr>
          <p:cNvPr id="5" name="Date Placeholder 4">
            <a:extLst>
              <a:ext uri="{FF2B5EF4-FFF2-40B4-BE49-F238E27FC236}">
                <a16:creationId xmlns:a16="http://schemas.microsoft.com/office/drawing/2014/main" id="{5D21C16B-2F24-8562-205B-A3E8D3482DAF}"/>
              </a:ext>
            </a:extLst>
          </p:cNvPr>
          <p:cNvSpPr>
            <a:spLocks noGrp="1"/>
          </p:cNvSpPr>
          <p:nvPr>
            <p:ph type="dt" sz="half" idx="2"/>
          </p:nvPr>
        </p:nvSpPr>
        <p:spPr/>
        <p:txBody>
          <a:bodyPr/>
          <a:lstStyle/>
          <a:p>
            <a:r>
              <a:rPr lang="en-DK"/>
              <a:t>18/08/2023</a:t>
            </a:r>
            <a:endParaRPr lang="en-DK" dirty="0"/>
          </a:p>
        </p:txBody>
      </p:sp>
      <p:pic>
        <p:nvPicPr>
          <p:cNvPr id="7" name="Graphic 6" descr="Right And Left Brain outline">
            <a:extLst>
              <a:ext uri="{FF2B5EF4-FFF2-40B4-BE49-F238E27FC236}">
                <a16:creationId xmlns:a16="http://schemas.microsoft.com/office/drawing/2014/main" id="{F93A24BE-B09D-6CF9-54FF-D256FC222B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98371" y="382103"/>
            <a:ext cx="914400" cy="914400"/>
          </a:xfrm>
          <a:prstGeom prst="rect">
            <a:avLst/>
          </a:prstGeom>
        </p:spPr>
      </p:pic>
      <p:pic>
        <p:nvPicPr>
          <p:cNvPr id="11" name="Picture 10" descr="A close up of a painting&#10;&#10;Description automatically generated">
            <a:extLst>
              <a:ext uri="{FF2B5EF4-FFF2-40B4-BE49-F238E27FC236}">
                <a16:creationId xmlns:a16="http://schemas.microsoft.com/office/drawing/2014/main" id="{BB79B648-B432-065E-E24D-7BF5A03B020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878884" y="4034259"/>
            <a:ext cx="3285619" cy="2053512"/>
          </a:xfrm>
          <a:prstGeom prst="rect">
            <a:avLst/>
          </a:prstGeom>
        </p:spPr>
      </p:pic>
    </p:spTree>
    <p:extLst>
      <p:ext uri="{BB962C8B-B14F-4D97-AF65-F5344CB8AC3E}">
        <p14:creationId xmlns:p14="http://schemas.microsoft.com/office/powerpoint/2010/main" val="1778764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76CC0-AE0E-111E-2AEE-DF2010132211}"/>
              </a:ext>
            </a:extLst>
          </p:cNvPr>
          <p:cNvSpPr>
            <a:spLocks noGrp="1"/>
          </p:cNvSpPr>
          <p:nvPr>
            <p:ph type="title"/>
          </p:nvPr>
        </p:nvSpPr>
        <p:spPr/>
        <p:txBody>
          <a:bodyPr/>
          <a:lstStyle/>
          <a:p>
            <a:r>
              <a:rPr lang="en-DK" dirty="0"/>
              <a:t>Intelligence</a:t>
            </a:r>
          </a:p>
        </p:txBody>
      </p:sp>
      <p:sp>
        <p:nvSpPr>
          <p:cNvPr id="3" name="Content Placeholder 2">
            <a:extLst>
              <a:ext uri="{FF2B5EF4-FFF2-40B4-BE49-F238E27FC236}">
                <a16:creationId xmlns:a16="http://schemas.microsoft.com/office/drawing/2014/main" id="{E070EBDC-2407-9EB6-7DF9-67A9F8ADB5B9}"/>
              </a:ext>
            </a:extLst>
          </p:cNvPr>
          <p:cNvSpPr>
            <a:spLocks noGrp="1"/>
          </p:cNvSpPr>
          <p:nvPr>
            <p:ph idx="1"/>
          </p:nvPr>
        </p:nvSpPr>
        <p:spPr/>
        <p:txBody>
          <a:bodyPr/>
          <a:lstStyle/>
          <a:p>
            <a:r>
              <a:rPr lang="en-DK" dirty="0"/>
              <a:t>Mouse model: enhanced memory by editing NMDA receptor genes in nerve cells</a:t>
            </a:r>
          </a:p>
          <a:p>
            <a:r>
              <a:rPr lang="en-DK" dirty="0"/>
              <a:t>Absolute improvement for human civilization</a:t>
            </a:r>
          </a:p>
          <a:p>
            <a:endParaRPr lang="en-DK" dirty="0"/>
          </a:p>
          <a:p>
            <a:r>
              <a:rPr lang="en-DK" dirty="0"/>
              <a:t>“Sociogenomics”</a:t>
            </a:r>
          </a:p>
          <a:p>
            <a:endParaRPr lang="en-DK" dirty="0"/>
          </a:p>
        </p:txBody>
      </p:sp>
      <p:sp>
        <p:nvSpPr>
          <p:cNvPr id="4" name="Slide Number Placeholder 3">
            <a:extLst>
              <a:ext uri="{FF2B5EF4-FFF2-40B4-BE49-F238E27FC236}">
                <a16:creationId xmlns:a16="http://schemas.microsoft.com/office/drawing/2014/main" id="{1B36BBD7-5D63-396D-7820-D830EF6ABE69}"/>
              </a:ext>
            </a:extLst>
          </p:cNvPr>
          <p:cNvSpPr>
            <a:spLocks noGrp="1"/>
          </p:cNvSpPr>
          <p:nvPr>
            <p:ph type="sldNum" sz="quarter" idx="12"/>
          </p:nvPr>
        </p:nvSpPr>
        <p:spPr/>
        <p:txBody>
          <a:bodyPr/>
          <a:lstStyle/>
          <a:p>
            <a:fld id="{48F63A3B-78C7-47BE-AE5E-E10140E04643}" type="slidenum">
              <a:rPr lang="en-US" smtClean="0"/>
              <a:t>28</a:t>
            </a:fld>
            <a:endParaRPr lang="en-US"/>
          </a:p>
        </p:txBody>
      </p:sp>
      <p:sp>
        <p:nvSpPr>
          <p:cNvPr id="5" name="Date Placeholder 4">
            <a:extLst>
              <a:ext uri="{FF2B5EF4-FFF2-40B4-BE49-F238E27FC236}">
                <a16:creationId xmlns:a16="http://schemas.microsoft.com/office/drawing/2014/main" id="{204621DD-B93F-0887-2B8A-5D5266454D46}"/>
              </a:ext>
            </a:extLst>
          </p:cNvPr>
          <p:cNvSpPr>
            <a:spLocks noGrp="1"/>
          </p:cNvSpPr>
          <p:nvPr>
            <p:ph type="dt" sz="half" idx="2"/>
          </p:nvPr>
        </p:nvSpPr>
        <p:spPr/>
        <p:txBody>
          <a:bodyPr/>
          <a:lstStyle/>
          <a:p>
            <a:r>
              <a:rPr lang="en-DK"/>
              <a:t>18/08/2023</a:t>
            </a:r>
            <a:endParaRPr lang="en-DK" dirty="0"/>
          </a:p>
        </p:txBody>
      </p:sp>
    </p:spTree>
    <p:extLst>
      <p:ext uri="{BB962C8B-B14F-4D97-AF65-F5344CB8AC3E}">
        <p14:creationId xmlns:p14="http://schemas.microsoft.com/office/powerpoint/2010/main" val="3486288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21EB-5E4F-86E1-2C86-8565A04D6D6F}"/>
              </a:ext>
            </a:extLst>
          </p:cNvPr>
          <p:cNvSpPr>
            <a:spLocks noGrp="1"/>
          </p:cNvSpPr>
          <p:nvPr>
            <p:ph type="title"/>
          </p:nvPr>
        </p:nvSpPr>
        <p:spPr/>
        <p:txBody>
          <a:bodyPr>
            <a:normAutofit fontScale="90000"/>
          </a:bodyPr>
          <a:lstStyle/>
          <a:p>
            <a:r>
              <a:rPr lang="en-DK" dirty="0"/>
              <a:t>What influences how we feel about each scenario?</a:t>
            </a:r>
          </a:p>
        </p:txBody>
      </p:sp>
      <p:sp>
        <p:nvSpPr>
          <p:cNvPr id="3" name="Content Placeholder 2">
            <a:extLst>
              <a:ext uri="{FF2B5EF4-FFF2-40B4-BE49-F238E27FC236}">
                <a16:creationId xmlns:a16="http://schemas.microsoft.com/office/drawing/2014/main" id="{48098C8C-FD91-C732-8FB1-CCE50D73E0B0}"/>
              </a:ext>
            </a:extLst>
          </p:cNvPr>
          <p:cNvSpPr>
            <a:spLocks noGrp="1"/>
          </p:cNvSpPr>
          <p:nvPr>
            <p:ph idx="1"/>
          </p:nvPr>
        </p:nvSpPr>
        <p:spPr/>
        <p:txBody>
          <a:bodyPr/>
          <a:lstStyle/>
          <a:p>
            <a:pPr>
              <a:spcAft>
                <a:spcPts val="1200"/>
              </a:spcAft>
            </a:pPr>
            <a:r>
              <a:rPr lang="en-DK" dirty="0"/>
              <a:t>Gene editing vs. genetic screening</a:t>
            </a:r>
          </a:p>
          <a:p>
            <a:pPr>
              <a:spcAft>
                <a:spcPts val="1200"/>
              </a:spcAft>
            </a:pPr>
            <a:r>
              <a:rPr lang="en-DK" dirty="0"/>
              <a:t>Monogenic vs. polygenic traits (+ pleiotropy)</a:t>
            </a:r>
          </a:p>
          <a:p>
            <a:pPr>
              <a:spcAft>
                <a:spcPts val="1200"/>
              </a:spcAft>
            </a:pPr>
            <a:r>
              <a:rPr lang="en-DK" dirty="0"/>
              <a:t>Curing disability* vs. enhancement</a:t>
            </a:r>
          </a:p>
          <a:p>
            <a:pPr>
              <a:spcAft>
                <a:spcPts val="1200"/>
              </a:spcAft>
            </a:pPr>
            <a:r>
              <a:rPr lang="en-DK" dirty="0"/>
              <a:t>Absolute improvement vs. positional improvement</a:t>
            </a:r>
          </a:p>
          <a:p>
            <a:pPr>
              <a:spcAft>
                <a:spcPts val="1200"/>
              </a:spcAft>
            </a:pPr>
            <a:r>
              <a:rPr lang="en-DK" dirty="0"/>
              <a:t>What is good for the invidividual vs. what is good for human civilization?</a:t>
            </a:r>
          </a:p>
          <a:p>
            <a:pPr marL="0" indent="0">
              <a:spcAft>
                <a:spcPts val="1200"/>
              </a:spcAft>
              <a:buNone/>
            </a:pPr>
            <a:r>
              <a:rPr lang="en-DK" dirty="0"/>
              <a:t>*What is a disability?</a:t>
            </a:r>
          </a:p>
        </p:txBody>
      </p:sp>
      <p:sp>
        <p:nvSpPr>
          <p:cNvPr id="4" name="Slide Number Placeholder 3">
            <a:extLst>
              <a:ext uri="{FF2B5EF4-FFF2-40B4-BE49-F238E27FC236}">
                <a16:creationId xmlns:a16="http://schemas.microsoft.com/office/drawing/2014/main" id="{9D925C20-C517-4499-E2AC-15194A2BF7B6}"/>
              </a:ext>
            </a:extLst>
          </p:cNvPr>
          <p:cNvSpPr>
            <a:spLocks noGrp="1"/>
          </p:cNvSpPr>
          <p:nvPr>
            <p:ph type="sldNum" sz="quarter" idx="12"/>
          </p:nvPr>
        </p:nvSpPr>
        <p:spPr/>
        <p:txBody>
          <a:bodyPr/>
          <a:lstStyle/>
          <a:p>
            <a:fld id="{48F63A3B-78C7-47BE-AE5E-E10140E04643}" type="slidenum">
              <a:rPr lang="en-US" smtClean="0"/>
              <a:t>29</a:t>
            </a:fld>
            <a:endParaRPr lang="en-US"/>
          </a:p>
        </p:txBody>
      </p:sp>
      <p:sp>
        <p:nvSpPr>
          <p:cNvPr id="5" name="Date Placeholder 4">
            <a:extLst>
              <a:ext uri="{FF2B5EF4-FFF2-40B4-BE49-F238E27FC236}">
                <a16:creationId xmlns:a16="http://schemas.microsoft.com/office/drawing/2014/main" id="{488FC99D-DB3D-06FF-89A9-414A8CEFCAB7}"/>
              </a:ext>
            </a:extLst>
          </p:cNvPr>
          <p:cNvSpPr>
            <a:spLocks noGrp="1"/>
          </p:cNvSpPr>
          <p:nvPr>
            <p:ph type="dt" sz="half" idx="2"/>
          </p:nvPr>
        </p:nvSpPr>
        <p:spPr/>
        <p:txBody>
          <a:bodyPr/>
          <a:lstStyle/>
          <a:p>
            <a:r>
              <a:rPr lang="en-DK"/>
              <a:t>18/08/2023</a:t>
            </a:r>
            <a:endParaRPr lang="en-DK" dirty="0"/>
          </a:p>
        </p:txBody>
      </p:sp>
    </p:spTree>
    <p:extLst>
      <p:ext uri="{BB962C8B-B14F-4D97-AF65-F5344CB8AC3E}">
        <p14:creationId xmlns:p14="http://schemas.microsoft.com/office/powerpoint/2010/main" val="266395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8825A9-86CF-1E13-B11A-B07A84A576C6}"/>
              </a:ext>
            </a:extLst>
          </p:cNvPr>
          <p:cNvSpPr>
            <a:spLocks noGrp="1"/>
          </p:cNvSpPr>
          <p:nvPr>
            <p:ph type="title"/>
          </p:nvPr>
        </p:nvSpPr>
        <p:spPr/>
        <p:txBody>
          <a:bodyPr/>
          <a:lstStyle/>
          <a:p>
            <a:r>
              <a:rPr lang="en-DK" dirty="0"/>
              <a:t>Introductions</a:t>
            </a:r>
          </a:p>
        </p:txBody>
      </p:sp>
      <p:sp>
        <p:nvSpPr>
          <p:cNvPr id="10" name="Text Placeholder 9">
            <a:extLst>
              <a:ext uri="{FF2B5EF4-FFF2-40B4-BE49-F238E27FC236}">
                <a16:creationId xmlns:a16="http://schemas.microsoft.com/office/drawing/2014/main" id="{DD975FDE-962D-CAFA-7245-523570632605}"/>
              </a:ext>
            </a:extLst>
          </p:cNvPr>
          <p:cNvSpPr>
            <a:spLocks noGrp="1"/>
          </p:cNvSpPr>
          <p:nvPr>
            <p:ph type="body" sz="half" idx="2"/>
          </p:nvPr>
        </p:nvSpPr>
        <p:spPr/>
        <p:txBody>
          <a:bodyPr/>
          <a:lstStyle/>
          <a:p>
            <a:endParaRPr lang="en-DK"/>
          </a:p>
        </p:txBody>
      </p:sp>
      <p:sp>
        <p:nvSpPr>
          <p:cNvPr id="3" name="Slide Number Placeholder 2">
            <a:extLst>
              <a:ext uri="{FF2B5EF4-FFF2-40B4-BE49-F238E27FC236}">
                <a16:creationId xmlns:a16="http://schemas.microsoft.com/office/drawing/2014/main" id="{5550D2A6-E105-6040-490D-AABCB132CB7E}"/>
              </a:ext>
            </a:extLst>
          </p:cNvPr>
          <p:cNvSpPr>
            <a:spLocks noGrp="1"/>
          </p:cNvSpPr>
          <p:nvPr>
            <p:ph type="sldNum" sz="quarter" idx="12"/>
          </p:nvPr>
        </p:nvSpPr>
        <p:spPr/>
        <p:txBody>
          <a:bodyPr/>
          <a:lstStyle/>
          <a:p>
            <a:fld id="{48F63A3B-78C7-47BE-AE5E-E10140E04643}" type="slidenum">
              <a:rPr lang="en-US" smtClean="0"/>
              <a:t>3</a:t>
            </a:fld>
            <a:endParaRPr lang="en-US"/>
          </a:p>
        </p:txBody>
      </p:sp>
      <p:sp>
        <p:nvSpPr>
          <p:cNvPr id="6" name="Date Placeholder 5">
            <a:extLst>
              <a:ext uri="{FF2B5EF4-FFF2-40B4-BE49-F238E27FC236}">
                <a16:creationId xmlns:a16="http://schemas.microsoft.com/office/drawing/2014/main" id="{812DC87C-A4FC-9E53-0924-138FD23B04F9}"/>
              </a:ext>
            </a:extLst>
          </p:cNvPr>
          <p:cNvSpPr>
            <a:spLocks noGrp="1"/>
          </p:cNvSpPr>
          <p:nvPr>
            <p:ph type="dt" sz="half" idx="13"/>
          </p:nvPr>
        </p:nvSpPr>
        <p:spPr/>
        <p:txBody>
          <a:bodyPr/>
          <a:lstStyle/>
          <a:p>
            <a:r>
              <a:rPr lang="en-DK"/>
              <a:t>18/08/2023</a:t>
            </a:r>
            <a:endParaRPr lang="en-DK" dirty="0"/>
          </a:p>
        </p:txBody>
      </p:sp>
      <p:pic>
        <p:nvPicPr>
          <p:cNvPr id="11" name="Picture 6">
            <a:extLst>
              <a:ext uri="{FF2B5EF4-FFF2-40B4-BE49-F238E27FC236}">
                <a16:creationId xmlns:a16="http://schemas.microsoft.com/office/drawing/2014/main" id="{C4FE9024-4593-47A2-908E-0A09566A9F0C}"/>
              </a:ext>
            </a:extLst>
          </p:cNvPr>
          <p:cNvPicPr>
            <a:picLocks noGrp="1" noChangeAspect="1"/>
          </p:cNvPicPr>
          <p:nvPr>
            <p:ph idx="1"/>
          </p:nvPr>
        </p:nvPicPr>
        <p:blipFill>
          <a:blip r:embed="rId2"/>
          <a:stretch>
            <a:fillRect/>
          </a:stretch>
        </p:blipFill>
        <p:spPr>
          <a:xfrm>
            <a:off x="5868786" y="555671"/>
            <a:ext cx="4804756" cy="5741618"/>
          </a:xfrm>
          <a:prstGeom prst="rect">
            <a:avLst/>
          </a:prstGeom>
        </p:spPr>
      </p:pic>
    </p:spTree>
    <p:extLst>
      <p:ext uri="{BB962C8B-B14F-4D97-AF65-F5344CB8AC3E}">
        <p14:creationId xmlns:p14="http://schemas.microsoft.com/office/powerpoint/2010/main" val="716550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82C3-B9C6-79F7-688F-48878D17883B}"/>
              </a:ext>
            </a:extLst>
          </p:cNvPr>
          <p:cNvSpPr>
            <a:spLocks noGrp="1"/>
          </p:cNvSpPr>
          <p:nvPr>
            <p:ph type="title"/>
          </p:nvPr>
        </p:nvSpPr>
        <p:spPr/>
        <p:txBody>
          <a:bodyPr/>
          <a:lstStyle/>
          <a:p>
            <a:r>
              <a:rPr lang="en-DK" dirty="0"/>
              <a:t>Ideas for next meeting</a:t>
            </a:r>
          </a:p>
        </p:txBody>
      </p:sp>
      <p:sp>
        <p:nvSpPr>
          <p:cNvPr id="3" name="Content Placeholder 2">
            <a:extLst>
              <a:ext uri="{FF2B5EF4-FFF2-40B4-BE49-F238E27FC236}">
                <a16:creationId xmlns:a16="http://schemas.microsoft.com/office/drawing/2014/main" id="{88124660-22B4-CDB3-57A2-74CAB89E0326}"/>
              </a:ext>
            </a:extLst>
          </p:cNvPr>
          <p:cNvSpPr>
            <a:spLocks noGrp="1"/>
          </p:cNvSpPr>
          <p:nvPr>
            <p:ph idx="1"/>
          </p:nvPr>
        </p:nvSpPr>
        <p:spPr/>
        <p:txBody>
          <a:bodyPr/>
          <a:lstStyle/>
          <a:p>
            <a:pPr>
              <a:spcBef>
                <a:spcPts val="2200"/>
              </a:spcBef>
            </a:pPr>
            <a:r>
              <a:rPr lang="en-US" dirty="0">
                <a:latin typeface="Tahoma"/>
                <a:ea typeface="Tahoma"/>
                <a:cs typeface="Tahoma"/>
              </a:rPr>
              <a:t>Genetic counselling?</a:t>
            </a:r>
            <a:endParaRPr lang="en-US" dirty="0"/>
          </a:p>
          <a:p>
            <a:pPr>
              <a:spcBef>
                <a:spcPts val="2200"/>
              </a:spcBef>
            </a:pPr>
            <a:r>
              <a:rPr lang="en-US" dirty="0">
                <a:latin typeface="Tahoma"/>
                <a:ea typeface="Tahoma"/>
                <a:cs typeface="Tahoma"/>
              </a:rPr>
              <a:t>Bioethics?</a:t>
            </a:r>
          </a:p>
          <a:p>
            <a:pPr>
              <a:spcBef>
                <a:spcPts val="2200"/>
              </a:spcBef>
            </a:pPr>
            <a:r>
              <a:rPr lang="en-US" dirty="0">
                <a:latin typeface="Tahoma"/>
                <a:ea typeface="Tahoma"/>
                <a:cs typeface="Tahoma"/>
              </a:rPr>
              <a:t>Discrimination at the workplace (academia/research)?</a:t>
            </a:r>
            <a:endParaRPr lang="en-US" dirty="0"/>
          </a:p>
          <a:p>
            <a:endParaRPr lang="en-DK" dirty="0"/>
          </a:p>
        </p:txBody>
      </p:sp>
      <p:sp>
        <p:nvSpPr>
          <p:cNvPr id="4" name="Slide Number Placeholder 3">
            <a:extLst>
              <a:ext uri="{FF2B5EF4-FFF2-40B4-BE49-F238E27FC236}">
                <a16:creationId xmlns:a16="http://schemas.microsoft.com/office/drawing/2014/main" id="{AE46BE01-88C7-81C4-AC99-47F4345EE0EF}"/>
              </a:ext>
            </a:extLst>
          </p:cNvPr>
          <p:cNvSpPr>
            <a:spLocks noGrp="1"/>
          </p:cNvSpPr>
          <p:nvPr>
            <p:ph type="sldNum" sz="quarter" idx="12"/>
          </p:nvPr>
        </p:nvSpPr>
        <p:spPr/>
        <p:txBody>
          <a:bodyPr/>
          <a:lstStyle/>
          <a:p>
            <a:fld id="{48F63A3B-78C7-47BE-AE5E-E10140E04643}" type="slidenum">
              <a:rPr lang="en-US" smtClean="0"/>
              <a:t>30</a:t>
            </a:fld>
            <a:endParaRPr lang="en-US"/>
          </a:p>
        </p:txBody>
      </p:sp>
      <p:sp>
        <p:nvSpPr>
          <p:cNvPr id="5" name="Date Placeholder 4">
            <a:extLst>
              <a:ext uri="{FF2B5EF4-FFF2-40B4-BE49-F238E27FC236}">
                <a16:creationId xmlns:a16="http://schemas.microsoft.com/office/drawing/2014/main" id="{1FB78E14-9341-81C1-95A1-BD0CD1B7C7D0}"/>
              </a:ext>
            </a:extLst>
          </p:cNvPr>
          <p:cNvSpPr>
            <a:spLocks noGrp="1"/>
          </p:cNvSpPr>
          <p:nvPr>
            <p:ph type="dt" sz="half" idx="2"/>
          </p:nvPr>
        </p:nvSpPr>
        <p:spPr/>
        <p:txBody>
          <a:bodyPr/>
          <a:lstStyle/>
          <a:p>
            <a:r>
              <a:rPr lang="en-DK"/>
              <a:t>18/08/2023</a:t>
            </a:r>
            <a:endParaRPr lang="en-DK" dirty="0"/>
          </a:p>
        </p:txBody>
      </p:sp>
      <p:pic>
        <p:nvPicPr>
          <p:cNvPr id="6" name="Picture 2" descr="Premium Vector | Light bulb with rays shine. cartoon style ...">
            <a:extLst>
              <a:ext uri="{FF2B5EF4-FFF2-40B4-BE49-F238E27FC236}">
                <a16:creationId xmlns:a16="http://schemas.microsoft.com/office/drawing/2014/main" id="{B34A7928-79A8-3D8E-8BE6-0A2D62874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8719" y="4219135"/>
            <a:ext cx="2404308" cy="240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22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ED62-1D53-1ECA-2D59-38C2CB910737}"/>
              </a:ext>
            </a:extLst>
          </p:cNvPr>
          <p:cNvSpPr>
            <a:spLocks noGrp="1"/>
          </p:cNvSpPr>
          <p:nvPr>
            <p:ph type="title"/>
          </p:nvPr>
        </p:nvSpPr>
        <p:spPr/>
        <p:txBody>
          <a:bodyPr/>
          <a:lstStyle/>
          <a:p>
            <a:r>
              <a:rPr lang="en-DK" dirty="0"/>
              <a:t>Thanks!</a:t>
            </a:r>
          </a:p>
        </p:txBody>
      </p:sp>
      <p:sp>
        <p:nvSpPr>
          <p:cNvPr id="4" name="Slide Number Placeholder 3">
            <a:extLst>
              <a:ext uri="{FF2B5EF4-FFF2-40B4-BE49-F238E27FC236}">
                <a16:creationId xmlns:a16="http://schemas.microsoft.com/office/drawing/2014/main" id="{44FB633E-0990-227A-752E-067108EA9D56}"/>
              </a:ext>
            </a:extLst>
          </p:cNvPr>
          <p:cNvSpPr>
            <a:spLocks noGrp="1"/>
          </p:cNvSpPr>
          <p:nvPr>
            <p:ph type="sldNum" sz="quarter" idx="12"/>
          </p:nvPr>
        </p:nvSpPr>
        <p:spPr/>
        <p:txBody>
          <a:bodyPr/>
          <a:lstStyle/>
          <a:p>
            <a:fld id="{48F63A3B-78C7-47BE-AE5E-E10140E04643}" type="slidenum">
              <a:rPr lang="en-US" smtClean="0"/>
              <a:t>31</a:t>
            </a:fld>
            <a:endParaRPr lang="en-US"/>
          </a:p>
        </p:txBody>
      </p:sp>
      <p:sp>
        <p:nvSpPr>
          <p:cNvPr id="5" name="Date Placeholder 4">
            <a:extLst>
              <a:ext uri="{FF2B5EF4-FFF2-40B4-BE49-F238E27FC236}">
                <a16:creationId xmlns:a16="http://schemas.microsoft.com/office/drawing/2014/main" id="{9C457192-0BD6-A273-A97B-349DBB0F0D9F}"/>
              </a:ext>
            </a:extLst>
          </p:cNvPr>
          <p:cNvSpPr>
            <a:spLocks noGrp="1"/>
          </p:cNvSpPr>
          <p:nvPr>
            <p:ph type="dt" sz="half" idx="2"/>
          </p:nvPr>
        </p:nvSpPr>
        <p:spPr/>
        <p:txBody>
          <a:bodyPr/>
          <a:lstStyle/>
          <a:p>
            <a:r>
              <a:rPr lang="en-DK"/>
              <a:t>18/08/2023</a:t>
            </a:r>
            <a:endParaRPr lang="en-DK" dirty="0"/>
          </a:p>
        </p:txBody>
      </p:sp>
      <p:grpSp>
        <p:nvGrpSpPr>
          <p:cNvPr id="6" name="Group 5">
            <a:extLst>
              <a:ext uri="{FF2B5EF4-FFF2-40B4-BE49-F238E27FC236}">
                <a16:creationId xmlns:a16="http://schemas.microsoft.com/office/drawing/2014/main" id="{BF636A9D-B09B-49D2-DFED-443D63A6B973}"/>
              </a:ext>
            </a:extLst>
          </p:cNvPr>
          <p:cNvGrpSpPr/>
          <p:nvPr/>
        </p:nvGrpSpPr>
        <p:grpSpPr>
          <a:xfrm>
            <a:off x="6388463" y="775473"/>
            <a:ext cx="5222290" cy="1745882"/>
            <a:chOff x="5834276" y="1282535"/>
            <a:chExt cx="5222290" cy="1745882"/>
          </a:xfrm>
        </p:grpSpPr>
        <p:sp>
          <p:nvSpPr>
            <p:cNvPr id="7" name="Rectangle 6">
              <a:extLst>
                <a:ext uri="{FF2B5EF4-FFF2-40B4-BE49-F238E27FC236}">
                  <a16:creationId xmlns:a16="http://schemas.microsoft.com/office/drawing/2014/main" id="{D1381F0F-B66F-BA5D-2243-06BD9287DBEA}"/>
                </a:ext>
              </a:extLst>
            </p:cNvPr>
            <p:cNvSpPr/>
            <p:nvPr/>
          </p:nvSpPr>
          <p:spPr>
            <a:xfrm>
              <a:off x="5834276" y="1282535"/>
              <a:ext cx="5222290" cy="1745882"/>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DK"/>
            </a:p>
          </p:txBody>
        </p:sp>
        <p:sp>
          <p:nvSpPr>
            <p:cNvPr id="8" name="Title 1">
              <a:extLst>
                <a:ext uri="{FF2B5EF4-FFF2-40B4-BE49-F238E27FC236}">
                  <a16:creationId xmlns:a16="http://schemas.microsoft.com/office/drawing/2014/main" id="{4253E081-89D1-445B-118A-108F4FC80E29}"/>
                </a:ext>
              </a:extLst>
            </p:cNvPr>
            <p:cNvSpPr txBox="1">
              <a:spLocks/>
            </p:cNvSpPr>
            <p:nvPr/>
          </p:nvSpPr>
          <p:spPr>
            <a:xfrm>
              <a:off x="5834276" y="1355331"/>
              <a:ext cx="3289412" cy="128277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r"/>
              <a:r>
                <a:rPr lang="en-US" sz="3600" dirty="0">
                  <a:latin typeface="Tahoma"/>
                  <a:ea typeface="Tahoma"/>
                  <a:cs typeface="Calibri Light"/>
                </a:rPr>
                <a:t>Next meeting:</a:t>
              </a:r>
            </a:p>
            <a:p>
              <a:pPr algn="r"/>
              <a:r>
                <a:rPr lang="en-US" sz="3600" dirty="0">
                  <a:latin typeface="Tahoma"/>
                  <a:ea typeface="Tahoma"/>
                  <a:cs typeface="Calibri Light"/>
                </a:rPr>
                <a:t>September?</a:t>
              </a:r>
              <a:endParaRPr lang="en-US" sz="3600" dirty="0">
                <a:cs typeface="Calibri Light"/>
              </a:endParaRPr>
            </a:p>
          </p:txBody>
        </p:sp>
        <p:pic>
          <p:nvPicPr>
            <p:cNvPr id="9" name="Graphic 12" descr="Daily calendar outline">
              <a:extLst>
                <a:ext uri="{FF2B5EF4-FFF2-40B4-BE49-F238E27FC236}">
                  <a16:creationId xmlns:a16="http://schemas.microsoft.com/office/drawing/2014/main" id="{6381914E-2B80-3B4B-8714-96F78D4DDD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7231" y="1379081"/>
              <a:ext cx="1649335" cy="1649335"/>
            </a:xfrm>
            <a:prstGeom prst="rect">
              <a:avLst/>
            </a:prstGeom>
          </p:spPr>
        </p:pic>
      </p:grpSp>
      <p:sp>
        <p:nvSpPr>
          <p:cNvPr id="10" name="Text Placeholder 2">
            <a:extLst>
              <a:ext uri="{FF2B5EF4-FFF2-40B4-BE49-F238E27FC236}">
                <a16:creationId xmlns:a16="http://schemas.microsoft.com/office/drawing/2014/main" id="{78C65F01-71FB-3151-AFE5-D006202F04B9}"/>
              </a:ext>
            </a:extLst>
          </p:cNvPr>
          <p:cNvSpPr txBox="1">
            <a:spLocks/>
          </p:cNvSpPr>
          <p:nvPr/>
        </p:nvSpPr>
        <p:spPr>
          <a:xfrm>
            <a:off x="949081" y="4706693"/>
            <a:ext cx="2543908" cy="1382957"/>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a:latin typeface="Tahoma"/>
                <a:ea typeface="Tahoma"/>
                <a:cs typeface="Tahoma"/>
              </a:rPr>
              <a:t>Jess Mundy </a:t>
            </a:r>
          </a:p>
          <a:p>
            <a:r>
              <a:rPr lang="en-US" sz="2000">
                <a:latin typeface="Tahoma"/>
                <a:ea typeface="Tahoma"/>
                <a:cs typeface="Tahoma"/>
              </a:rPr>
              <a:t>Hannah Chatwin</a:t>
            </a:r>
            <a:endParaRPr lang="en-US" sz="2000"/>
          </a:p>
          <a:p>
            <a:r>
              <a:rPr lang="en-US" sz="2000">
                <a:latin typeface="Tahoma"/>
                <a:ea typeface="Tahoma"/>
                <a:cs typeface="Tahoma"/>
              </a:rPr>
              <a:t>Alisha Hall </a:t>
            </a:r>
          </a:p>
          <a:p>
            <a:r>
              <a:rPr lang="en-US" sz="2000">
                <a:latin typeface="Tahoma"/>
                <a:ea typeface="Tahoma"/>
                <a:cs typeface="Tahoma"/>
              </a:rPr>
              <a:t>Jette Steinbach</a:t>
            </a:r>
            <a:endParaRPr lang="en-US" sz="2000" dirty="0">
              <a:latin typeface="Tahoma"/>
              <a:ea typeface="Tahoma"/>
              <a:cs typeface="Tahoma"/>
            </a:endParaRPr>
          </a:p>
        </p:txBody>
      </p:sp>
      <p:sp>
        <p:nvSpPr>
          <p:cNvPr id="11" name="Text Placeholder 2">
            <a:extLst>
              <a:ext uri="{FF2B5EF4-FFF2-40B4-BE49-F238E27FC236}">
                <a16:creationId xmlns:a16="http://schemas.microsoft.com/office/drawing/2014/main" id="{164714BC-320C-0F1A-286B-8CF61CE9C615}"/>
              </a:ext>
            </a:extLst>
          </p:cNvPr>
          <p:cNvSpPr txBox="1">
            <a:spLocks/>
          </p:cNvSpPr>
          <p:nvPr/>
        </p:nvSpPr>
        <p:spPr>
          <a:xfrm>
            <a:off x="4079833" y="4706693"/>
            <a:ext cx="3508886" cy="1382957"/>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latin typeface="Tahoma"/>
                <a:ea typeface="Tahoma"/>
                <a:cs typeface="Tahoma"/>
                <a:hlinkClick r:id="rId4"/>
              </a:rPr>
              <a:t>jmundy@clin.au.dk</a:t>
            </a:r>
            <a:r>
              <a:rPr lang="en-US" sz="2000" dirty="0">
                <a:latin typeface="Tahoma"/>
                <a:ea typeface="Tahoma"/>
                <a:cs typeface="Tahoma"/>
              </a:rPr>
              <a:t> </a:t>
            </a:r>
            <a:endParaRPr lang="en-US" sz="2000" dirty="0"/>
          </a:p>
          <a:p>
            <a:r>
              <a:rPr lang="en-US" sz="2000" dirty="0">
                <a:latin typeface="Tahoma"/>
                <a:ea typeface="Tahoma"/>
                <a:cs typeface="Tahoma"/>
                <a:hlinkClick r:id="rId5"/>
              </a:rPr>
              <a:t>hchatwin.ncrr@au.dk</a:t>
            </a:r>
            <a:r>
              <a:rPr lang="en-US" sz="2000" dirty="0">
                <a:latin typeface="Tahoma"/>
                <a:ea typeface="Tahoma"/>
                <a:cs typeface="Tahoma"/>
              </a:rPr>
              <a:t> </a:t>
            </a:r>
            <a:endParaRPr lang="en-US" sz="2000" dirty="0"/>
          </a:p>
          <a:p>
            <a:r>
              <a:rPr lang="en-US" sz="2000" dirty="0">
                <a:latin typeface="Tahoma"/>
                <a:ea typeface="Tahoma"/>
                <a:cs typeface="Tahoma"/>
                <a:hlinkClick r:id="rId6"/>
              </a:rPr>
              <a:t>alishasmhall@clin.au.dk</a:t>
            </a:r>
            <a:r>
              <a:rPr lang="en-US" sz="2000" dirty="0">
                <a:latin typeface="Tahoma"/>
                <a:ea typeface="Tahoma"/>
                <a:cs typeface="Tahoma"/>
              </a:rPr>
              <a:t> </a:t>
            </a:r>
          </a:p>
          <a:p>
            <a:r>
              <a:rPr lang="en-US" sz="2000" dirty="0">
                <a:latin typeface="Tahoma"/>
                <a:ea typeface="Tahoma"/>
                <a:cs typeface="Tahoma"/>
                <a:hlinkClick r:id="rId7"/>
              </a:rPr>
              <a:t>jst.ncrr@au.dk</a:t>
            </a:r>
            <a:r>
              <a:rPr lang="en-US" sz="2000" dirty="0">
                <a:latin typeface="Tahoma"/>
                <a:ea typeface="Tahoma"/>
                <a:cs typeface="Tahoma"/>
              </a:rPr>
              <a:t> </a:t>
            </a:r>
          </a:p>
        </p:txBody>
      </p:sp>
      <p:sp>
        <p:nvSpPr>
          <p:cNvPr id="12" name="Text Placeholder 2">
            <a:extLst>
              <a:ext uri="{FF2B5EF4-FFF2-40B4-BE49-F238E27FC236}">
                <a16:creationId xmlns:a16="http://schemas.microsoft.com/office/drawing/2014/main" id="{2ED60BD1-F3DB-74AD-CF86-40BC5DD856C1}"/>
              </a:ext>
            </a:extLst>
          </p:cNvPr>
          <p:cNvSpPr txBox="1">
            <a:spLocks/>
          </p:cNvSpPr>
          <p:nvPr/>
        </p:nvSpPr>
        <p:spPr>
          <a:xfrm>
            <a:off x="7788936" y="4706693"/>
            <a:ext cx="3165965" cy="1382957"/>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latin typeface="Tahoma"/>
                <a:ea typeface="Tahoma"/>
                <a:cs typeface="Tahoma"/>
              </a:rPr>
              <a:t>@</a:t>
            </a:r>
            <a:r>
              <a:rPr lang="en-US" sz="2000" dirty="0" err="1">
                <a:latin typeface="Tahoma"/>
                <a:ea typeface="Tahoma"/>
                <a:cs typeface="Tahoma"/>
              </a:rPr>
              <a:t>jessmndy</a:t>
            </a:r>
            <a:endParaRPr lang="en-US" sz="2000" dirty="0"/>
          </a:p>
          <a:p>
            <a:r>
              <a:rPr lang="en-US" sz="2000" dirty="0">
                <a:latin typeface="Tahoma"/>
                <a:ea typeface="Tahoma"/>
                <a:cs typeface="Tahoma"/>
              </a:rPr>
              <a:t>@hannahchatwin2</a:t>
            </a:r>
            <a:endParaRPr lang="en-US" sz="2000" dirty="0"/>
          </a:p>
          <a:p>
            <a:r>
              <a:rPr lang="en-US" sz="2000" dirty="0">
                <a:latin typeface="Tahoma"/>
                <a:ea typeface="Tahoma"/>
                <a:cs typeface="Tahoma"/>
              </a:rPr>
              <a:t>@</a:t>
            </a:r>
            <a:r>
              <a:rPr lang="en-US" sz="2000" dirty="0" err="1">
                <a:latin typeface="Tahoma"/>
                <a:ea typeface="Tahoma"/>
                <a:cs typeface="Tahoma"/>
              </a:rPr>
              <a:t>asmhall</a:t>
            </a:r>
            <a:endParaRPr lang="en-US" sz="2000" dirty="0">
              <a:latin typeface="Tahoma"/>
              <a:ea typeface="Tahoma"/>
              <a:cs typeface="Tahoma"/>
            </a:endParaRPr>
          </a:p>
          <a:p>
            <a:r>
              <a:rPr lang="en-US" sz="2000" dirty="0">
                <a:solidFill>
                  <a:schemeClr val="bg1"/>
                </a:solidFill>
                <a:latin typeface="Tahoma"/>
                <a:ea typeface="Tahoma"/>
                <a:cs typeface="Tahoma"/>
              </a:rPr>
              <a:t>_</a:t>
            </a:r>
          </a:p>
        </p:txBody>
      </p:sp>
      <p:pic>
        <p:nvPicPr>
          <p:cNvPr id="13" name="Picture 2">
            <a:extLst>
              <a:ext uri="{FF2B5EF4-FFF2-40B4-BE49-F238E27FC236}">
                <a16:creationId xmlns:a16="http://schemas.microsoft.com/office/drawing/2014/main" id="{AAAD69AF-F9D6-F474-5178-2A0B54C3CF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0612" y="4700477"/>
            <a:ext cx="331136" cy="27227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Envelope outline">
            <a:extLst>
              <a:ext uri="{FF2B5EF4-FFF2-40B4-BE49-F238E27FC236}">
                <a16:creationId xmlns:a16="http://schemas.microsoft.com/office/drawing/2014/main" id="{7541AC75-C049-A809-49D5-71E4FDAD41AC}"/>
              </a:ext>
            </a:extLst>
          </p:cNvPr>
          <p:cNvPicPr>
            <a:picLocks noChangeAspect="1"/>
          </p:cNvPicPr>
          <p:nvPr/>
        </p:nvPicPr>
        <p:blipFill>
          <a:blip r:embed="rId9">
            <a:duotone>
              <a:schemeClr val="accent4">
                <a:shade val="45000"/>
                <a:satMod val="135000"/>
              </a:schemeClr>
              <a:prstClr val="white"/>
            </a:duotone>
            <a:extLst>
              <a:ext uri="{96DAC541-7B7A-43D3-8B79-37D633B846F1}">
                <asvg:svgBlip xmlns:asvg="http://schemas.microsoft.com/office/drawing/2016/SVG/main" r:embed="rId10"/>
              </a:ext>
            </a:extLst>
          </a:blip>
          <a:stretch>
            <a:fillRect/>
          </a:stretch>
        </p:blipFill>
        <p:spPr>
          <a:xfrm>
            <a:off x="3716417" y="4676517"/>
            <a:ext cx="363416" cy="357555"/>
          </a:xfrm>
          <a:prstGeom prst="rect">
            <a:avLst/>
          </a:prstGeom>
        </p:spPr>
      </p:pic>
      <p:pic>
        <p:nvPicPr>
          <p:cNvPr id="15" name="Picture 14">
            <a:extLst>
              <a:ext uri="{FF2B5EF4-FFF2-40B4-BE49-F238E27FC236}">
                <a16:creationId xmlns:a16="http://schemas.microsoft.com/office/drawing/2014/main" id="{ED2D9FD0-99F5-0E36-3A4D-FDD6F817A4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1382" y="5034072"/>
            <a:ext cx="331136" cy="2722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3D85370-5D61-4E6A-0992-D34D8C8F0F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0612" y="5389388"/>
            <a:ext cx="331136" cy="27227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Envelope outline">
            <a:extLst>
              <a:ext uri="{FF2B5EF4-FFF2-40B4-BE49-F238E27FC236}">
                <a16:creationId xmlns:a16="http://schemas.microsoft.com/office/drawing/2014/main" id="{F92C0BE4-8DEB-0366-850C-8012D6D0E884}"/>
              </a:ext>
            </a:extLst>
          </p:cNvPr>
          <p:cNvPicPr>
            <a:picLocks noChangeAspect="1"/>
          </p:cNvPicPr>
          <p:nvPr/>
        </p:nvPicPr>
        <p:blipFill>
          <a:blip r:embed="rId9">
            <a:duotone>
              <a:schemeClr val="accent4">
                <a:shade val="45000"/>
                <a:satMod val="135000"/>
              </a:schemeClr>
              <a:prstClr val="white"/>
            </a:duotone>
            <a:extLst>
              <a:ext uri="{96DAC541-7B7A-43D3-8B79-37D633B846F1}">
                <asvg:svgBlip xmlns:asvg="http://schemas.microsoft.com/office/drawing/2016/SVG/main" r:embed="rId11"/>
              </a:ext>
            </a:extLst>
          </a:blip>
          <a:stretch>
            <a:fillRect/>
          </a:stretch>
        </p:blipFill>
        <p:spPr>
          <a:xfrm>
            <a:off x="3716417" y="4988645"/>
            <a:ext cx="363416" cy="357555"/>
          </a:xfrm>
          <a:prstGeom prst="rect">
            <a:avLst/>
          </a:prstGeom>
        </p:spPr>
      </p:pic>
      <p:pic>
        <p:nvPicPr>
          <p:cNvPr id="18" name="Graphic 17" descr="Envelope outline">
            <a:extLst>
              <a:ext uri="{FF2B5EF4-FFF2-40B4-BE49-F238E27FC236}">
                <a16:creationId xmlns:a16="http://schemas.microsoft.com/office/drawing/2014/main" id="{95129131-172A-4004-5874-977CA4AA757C}"/>
              </a:ext>
            </a:extLst>
          </p:cNvPr>
          <p:cNvPicPr>
            <a:picLocks noChangeAspect="1"/>
          </p:cNvPicPr>
          <p:nvPr/>
        </p:nvPicPr>
        <p:blipFill>
          <a:blip r:embed="rId9">
            <a:duotone>
              <a:schemeClr val="accent4">
                <a:shade val="45000"/>
                <a:satMod val="135000"/>
              </a:schemeClr>
              <a:prstClr val="white"/>
            </a:duotone>
            <a:extLst>
              <a:ext uri="{96DAC541-7B7A-43D3-8B79-37D633B846F1}">
                <asvg:svgBlip xmlns:asvg="http://schemas.microsoft.com/office/drawing/2016/SVG/main" r:embed="rId11"/>
              </a:ext>
            </a:extLst>
          </a:blip>
          <a:stretch>
            <a:fillRect/>
          </a:stretch>
        </p:blipFill>
        <p:spPr>
          <a:xfrm>
            <a:off x="3716417" y="5316024"/>
            <a:ext cx="363416" cy="357555"/>
          </a:xfrm>
          <a:prstGeom prst="rect">
            <a:avLst/>
          </a:prstGeom>
        </p:spPr>
      </p:pic>
      <p:pic>
        <p:nvPicPr>
          <p:cNvPr id="19" name="Graphic 18" descr="Envelope outline">
            <a:extLst>
              <a:ext uri="{FF2B5EF4-FFF2-40B4-BE49-F238E27FC236}">
                <a16:creationId xmlns:a16="http://schemas.microsoft.com/office/drawing/2014/main" id="{591A404D-1078-FDD7-14BB-AAAFAC5ED2C2}"/>
              </a:ext>
            </a:extLst>
          </p:cNvPr>
          <p:cNvPicPr>
            <a:picLocks noChangeAspect="1"/>
          </p:cNvPicPr>
          <p:nvPr/>
        </p:nvPicPr>
        <p:blipFill>
          <a:blip r:embed="rId9">
            <a:duotone>
              <a:schemeClr val="accent4">
                <a:shade val="45000"/>
                <a:satMod val="135000"/>
              </a:schemeClr>
              <a:prstClr val="white"/>
            </a:duotone>
            <a:extLst>
              <a:ext uri="{96DAC541-7B7A-43D3-8B79-37D633B846F1}">
                <asvg:svgBlip xmlns:asvg="http://schemas.microsoft.com/office/drawing/2016/SVG/main" r:embed="rId11"/>
              </a:ext>
            </a:extLst>
          </a:blip>
          <a:stretch>
            <a:fillRect/>
          </a:stretch>
        </p:blipFill>
        <p:spPr>
          <a:xfrm>
            <a:off x="3720720" y="5646005"/>
            <a:ext cx="363416" cy="357555"/>
          </a:xfrm>
          <a:prstGeom prst="rect">
            <a:avLst/>
          </a:prstGeom>
        </p:spPr>
      </p:pic>
    </p:spTree>
    <p:extLst>
      <p:ext uri="{BB962C8B-B14F-4D97-AF65-F5344CB8AC3E}">
        <p14:creationId xmlns:p14="http://schemas.microsoft.com/office/powerpoint/2010/main" val="131201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3561-3709-5D6A-DA86-1A11DBE677D1}"/>
              </a:ext>
            </a:extLst>
          </p:cNvPr>
          <p:cNvSpPr>
            <a:spLocks noGrp="1"/>
          </p:cNvSpPr>
          <p:nvPr>
            <p:ph type="title"/>
          </p:nvPr>
        </p:nvSpPr>
        <p:spPr/>
        <p:txBody>
          <a:bodyPr/>
          <a:lstStyle/>
          <a:p>
            <a:r>
              <a:rPr lang="en-DK" dirty="0"/>
              <a:t>References &amp; further resources</a:t>
            </a:r>
          </a:p>
        </p:txBody>
      </p:sp>
      <p:sp>
        <p:nvSpPr>
          <p:cNvPr id="3" name="Content Placeholder 2">
            <a:extLst>
              <a:ext uri="{FF2B5EF4-FFF2-40B4-BE49-F238E27FC236}">
                <a16:creationId xmlns:a16="http://schemas.microsoft.com/office/drawing/2014/main" id="{51C55F9F-E281-82FC-237A-4397D7563273}"/>
              </a:ext>
            </a:extLst>
          </p:cNvPr>
          <p:cNvSpPr>
            <a:spLocks noGrp="1"/>
          </p:cNvSpPr>
          <p:nvPr>
            <p:ph idx="1"/>
          </p:nvPr>
        </p:nvSpPr>
        <p:spPr/>
        <p:txBody>
          <a:bodyPr/>
          <a:lstStyle/>
          <a:p>
            <a:endParaRPr lang="en-DK"/>
          </a:p>
        </p:txBody>
      </p:sp>
      <p:sp>
        <p:nvSpPr>
          <p:cNvPr id="4" name="Slide Number Placeholder 3">
            <a:extLst>
              <a:ext uri="{FF2B5EF4-FFF2-40B4-BE49-F238E27FC236}">
                <a16:creationId xmlns:a16="http://schemas.microsoft.com/office/drawing/2014/main" id="{AE0A9B10-CFC9-6F93-00CB-309788A4D365}"/>
              </a:ext>
            </a:extLst>
          </p:cNvPr>
          <p:cNvSpPr>
            <a:spLocks noGrp="1"/>
          </p:cNvSpPr>
          <p:nvPr>
            <p:ph type="sldNum" sz="quarter" idx="12"/>
          </p:nvPr>
        </p:nvSpPr>
        <p:spPr/>
        <p:txBody>
          <a:bodyPr/>
          <a:lstStyle/>
          <a:p>
            <a:fld id="{48F63A3B-78C7-47BE-AE5E-E10140E04643}" type="slidenum">
              <a:rPr lang="en-US" smtClean="0"/>
              <a:t>32</a:t>
            </a:fld>
            <a:endParaRPr lang="en-US"/>
          </a:p>
        </p:txBody>
      </p:sp>
      <p:sp>
        <p:nvSpPr>
          <p:cNvPr id="5" name="Date Placeholder 4">
            <a:extLst>
              <a:ext uri="{FF2B5EF4-FFF2-40B4-BE49-F238E27FC236}">
                <a16:creationId xmlns:a16="http://schemas.microsoft.com/office/drawing/2014/main" id="{E03BAF44-45A2-3F73-C6E6-C38AE5473D10}"/>
              </a:ext>
            </a:extLst>
          </p:cNvPr>
          <p:cNvSpPr>
            <a:spLocks noGrp="1"/>
          </p:cNvSpPr>
          <p:nvPr>
            <p:ph type="dt" sz="half" idx="2"/>
          </p:nvPr>
        </p:nvSpPr>
        <p:spPr/>
        <p:txBody>
          <a:bodyPr/>
          <a:lstStyle/>
          <a:p>
            <a:r>
              <a:rPr lang="en-DK"/>
              <a:t>18/08/2023</a:t>
            </a:r>
            <a:endParaRPr lang="en-DK" dirty="0"/>
          </a:p>
        </p:txBody>
      </p:sp>
    </p:spTree>
    <p:extLst>
      <p:ext uri="{BB962C8B-B14F-4D97-AF65-F5344CB8AC3E}">
        <p14:creationId xmlns:p14="http://schemas.microsoft.com/office/powerpoint/2010/main" val="467000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9E4E-BA2F-7EC3-F1A6-C7345E303A71}"/>
              </a:ext>
            </a:extLst>
          </p:cNvPr>
          <p:cNvSpPr>
            <a:spLocks noGrp="1"/>
          </p:cNvSpPr>
          <p:nvPr>
            <p:ph type="title"/>
          </p:nvPr>
        </p:nvSpPr>
        <p:spPr/>
        <p:txBody>
          <a:bodyPr/>
          <a:lstStyle/>
          <a:p>
            <a:r>
              <a:rPr lang="en-US" dirty="0">
                <a:latin typeface="Tahoma"/>
                <a:ea typeface="Tahoma"/>
                <a:cs typeface="Calibri Light"/>
              </a:rPr>
              <a:t>Aims of the group</a:t>
            </a:r>
            <a:endParaRPr lang="en-DK" dirty="0"/>
          </a:p>
        </p:txBody>
      </p:sp>
      <p:sp>
        <p:nvSpPr>
          <p:cNvPr id="3" name="Content Placeholder 2">
            <a:extLst>
              <a:ext uri="{FF2B5EF4-FFF2-40B4-BE49-F238E27FC236}">
                <a16:creationId xmlns:a16="http://schemas.microsoft.com/office/drawing/2014/main" id="{BDB342D2-9308-B262-68A9-DD1127D315F3}"/>
              </a:ext>
            </a:extLst>
          </p:cNvPr>
          <p:cNvSpPr>
            <a:spLocks noGrp="1"/>
          </p:cNvSpPr>
          <p:nvPr>
            <p:ph idx="1"/>
          </p:nvPr>
        </p:nvSpPr>
        <p:spPr/>
        <p:txBody>
          <a:bodyPr/>
          <a:lstStyle/>
          <a:p>
            <a:pPr marL="514350" indent="-514350">
              <a:spcBef>
                <a:spcPts val="1600"/>
              </a:spcBef>
              <a:buAutoNum type="arabicPeriod"/>
            </a:pPr>
            <a:r>
              <a:rPr lang="en-GB" sz="1800" dirty="0">
                <a:latin typeface="Tahoma"/>
                <a:ea typeface="Tahoma"/>
                <a:cs typeface="Tahoma"/>
              </a:rPr>
              <a:t>To strive for </a:t>
            </a:r>
            <a:r>
              <a:rPr lang="en-GB" sz="1800" b="1" dirty="0">
                <a:latin typeface="Tahoma"/>
                <a:ea typeface="Tahoma"/>
                <a:cs typeface="Tahoma"/>
              </a:rPr>
              <a:t>equality</a:t>
            </a:r>
            <a:r>
              <a:rPr lang="en-GB" sz="1800" dirty="0">
                <a:latin typeface="Tahoma"/>
                <a:ea typeface="Tahoma"/>
                <a:cs typeface="Tahoma"/>
              </a:rPr>
              <a:t> </a:t>
            </a:r>
            <a:endParaRPr lang="en-US" sz="1800" dirty="0">
              <a:latin typeface="Tahoma"/>
              <a:ea typeface="Tahoma"/>
              <a:cs typeface="Tahoma"/>
            </a:endParaRPr>
          </a:p>
          <a:p>
            <a:pPr marL="514350" indent="-514350">
              <a:lnSpc>
                <a:spcPct val="100000"/>
              </a:lnSpc>
              <a:spcBef>
                <a:spcPts val="0"/>
              </a:spcBef>
              <a:buAutoNum type="arabicPeriod"/>
            </a:pPr>
            <a:endParaRPr lang="en-GB" sz="1800" dirty="0">
              <a:latin typeface="Tahoma"/>
              <a:ea typeface="Tahoma"/>
              <a:cs typeface="Tahoma"/>
            </a:endParaRPr>
          </a:p>
          <a:p>
            <a:pPr marL="514350" indent="-514350">
              <a:lnSpc>
                <a:spcPct val="100000"/>
              </a:lnSpc>
              <a:spcBef>
                <a:spcPts val="0"/>
              </a:spcBef>
              <a:buAutoNum type="arabicPeriod"/>
            </a:pPr>
            <a:r>
              <a:rPr lang="en-GB" sz="1800" dirty="0">
                <a:latin typeface="Tahoma"/>
                <a:ea typeface="Tahoma"/>
                <a:cs typeface="Tahoma"/>
              </a:rPr>
              <a:t>To strive for </a:t>
            </a:r>
            <a:r>
              <a:rPr lang="en-GB" sz="1800" b="1" dirty="0">
                <a:latin typeface="Tahoma"/>
                <a:ea typeface="Tahoma"/>
                <a:cs typeface="Tahoma"/>
              </a:rPr>
              <a:t>diversity</a:t>
            </a:r>
            <a:r>
              <a:rPr lang="en-GB" sz="1800" dirty="0">
                <a:latin typeface="Tahoma"/>
                <a:ea typeface="Tahoma"/>
                <a:cs typeface="Tahoma"/>
              </a:rPr>
              <a:t> </a:t>
            </a:r>
            <a:endParaRPr lang="en-US" sz="1800" dirty="0">
              <a:latin typeface="Tahoma"/>
              <a:ea typeface="Tahoma"/>
              <a:cs typeface="Tahoma"/>
            </a:endParaRPr>
          </a:p>
          <a:p>
            <a:pPr marL="514350" indent="-514350">
              <a:lnSpc>
                <a:spcPct val="100000"/>
              </a:lnSpc>
              <a:spcBef>
                <a:spcPts val="0"/>
              </a:spcBef>
              <a:buAutoNum type="arabicPeriod"/>
            </a:pPr>
            <a:endParaRPr lang="en-GB" sz="1800" dirty="0">
              <a:latin typeface="Tahoma"/>
              <a:ea typeface="Tahoma"/>
              <a:cs typeface="Tahoma"/>
            </a:endParaRPr>
          </a:p>
          <a:p>
            <a:pPr marL="514350" indent="-514350">
              <a:lnSpc>
                <a:spcPct val="100000"/>
              </a:lnSpc>
              <a:spcBef>
                <a:spcPts val="0"/>
              </a:spcBef>
              <a:buAutoNum type="arabicPeriod"/>
            </a:pPr>
            <a:r>
              <a:rPr lang="en-GB" sz="1800" dirty="0">
                <a:latin typeface="Tahoma"/>
                <a:ea typeface="Tahoma"/>
                <a:cs typeface="Tahoma"/>
              </a:rPr>
              <a:t>To be </a:t>
            </a:r>
            <a:r>
              <a:rPr lang="en-GB" sz="1800" b="1" dirty="0">
                <a:latin typeface="Tahoma"/>
                <a:ea typeface="Tahoma"/>
                <a:cs typeface="Tahoma"/>
              </a:rPr>
              <a:t>open &amp; transparent</a:t>
            </a:r>
            <a:r>
              <a:rPr lang="en-GB" sz="1800" dirty="0">
                <a:latin typeface="Tahoma"/>
                <a:ea typeface="Tahoma"/>
                <a:cs typeface="Tahoma"/>
              </a:rPr>
              <a:t> </a:t>
            </a:r>
            <a:endParaRPr lang="en-US" sz="1800" dirty="0">
              <a:latin typeface="Tahoma"/>
              <a:ea typeface="Tahoma"/>
              <a:cs typeface="Tahoma"/>
            </a:endParaRPr>
          </a:p>
          <a:p>
            <a:pPr marL="914400" lvl="1" indent="-457200">
              <a:lnSpc>
                <a:spcPct val="100000"/>
              </a:lnSpc>
              <a:spcBef>
                <a:spcPts val="0"/>
              </a:spcBef>
              <a:buAutoNum type="arabicPeriod"/>
            </a:pPr>
            <a:endParaRPr lang="en-GB" sz="1800" dirty="0">
              <a:latin typeface="Tahoma"/>
              <a:ea typeface="Tahoma"/>
              <a:cs typeface="Tahoma"/>
            </a:endParaRPr>
          </a:p>
          <a:p>
            <a:pPr marL="514350" indent="-514350">
              <a:lnSpc>
                <a:spcPct val="100000"/>
              </a:lnSpc>
              <a:spcBef>
                <a:spcPts val="0"/>
              </a:spcBef>
              <a:buAutoNum type="arabicPeriod"/>
            </a:pPr>
            <a:r>
              <a:rPr lang="en-GB" sz="1800" dirty="0">
                <a:latin typeface="Tahoma"/>
                <a:ea typeface="Tahoma"/>
                <a:cs typeface="Tahoma"/>
              </a:rPr>
              <a:t>To be mindful that </a:t>
            </a:r>
            <a:r>
              <a:rPr lang="en-GB" sz="1800" b="1" dirty="0">
                <a:latin typeface="Tahoma"/>
                <a:ea typeface="Tahoma"/>
                <a:cs typeface="Tahoma"/>
              </a:rPr>
              <a:t>the topics we discuss may be triggering and upsetting</a:t>
            </a:r>
            <a:r>
              <a:rPr lang="en-GB" sz="1800" dirty="0">
                <a:latin typeface="Tahoma"/>
                <a:ea typeface="Tahoma"/>
                <a:cs typeface="Tahoma"/>
              </a:rPr>
              <a:t>, impacting on people in different ways. </a:t>
            </a:r>
            <a:endParaRPr lang="en-US" sz="1800" dirty="0"/>
          </a:p>
          <a:p>
            <a:pPr marL="971550" lvl="1" indent="-514350">
              <a:lnSpc>
                <a:spcPct val="100000"/>
              </a:lnSpc>
              <a:spcBef>
                <a:spcPts val="0"/>
              </a:spcBef>
            </a:pPr>
            <a:r>
              <a:rPr lang="en-GB" sz="1800" dirty="0">
                <a:latin typeface="Tahoma"/>
                <a:ea typeface="Tahoma"/>
                <a:cs typeface="Tahoma"/>
              </a:rPr>
              <a:t>This is not a passive intellectual topic. It takes time to install the correct support and find solutions. This is a learning process.</a:t>
            </a:r>
            <a:endParaRPr lang="en-US" sz="1800" dirty="0"/>
          </a:p>
          <a:p>
            <a:pPr marL="971550" lvl="1" indent="-514350">
              <a:lnSpc>
                <a:spcPct val="100000"/>
              </a:lnSpc>
              <a:spcBef>
                <a:spcPts val="0"/>
              </a:spcBef>
            </a:pPr>
            <a:endParaRPr lang="en-GB" sz="1800" dirty="0">
              <a:latin typeface="Tahoma"/>
              <a:ea typeface="Tahoma"/>
              <a:cs typeface="Tahoma"/>
            </a:endParaRPr>
          </a:p>
          <a:p>
            <a:pPr marL="514350" indent="-514350">
              <a:lnSpc>
                <a:spcPct val="100000"/>
              </a:lnSpc>
              <a:spcBef>
                <a:spcPts val="0"/>
              </a:spcBef>
              <a:buAutoNum type="arabicPeriod"/>
            </a:pPr>
            <a:r>
              <a:rPr lang="en-US" sz="1800" dirty="0">
                <a:latin typeface="Tahoma"/>
                <a:ea typeface="Tahoma"/>
                <a:cs typeface="Calibri"/>
              </a:rPr>
              <a:t>To discuss ongoing issues with </a:t>
            </a:r>
            <a:r>
              <a:rPr lang="en-US" sz="1800" b="1" dirty="0">
                <a:latin typeface="Tahoma"/>
                <a:ea typeface="Tahoma"/>
                <a:cs typeface="Calibri"/>
              </a:rPr>
              <a:t>discrimination in research </a:t>
            </a:r>
            <a:endParaRPr lang="en-US" sz="1800" b="1" dirty="0"/>
          </a:p>
          <a:p>
            <a:pPr marL="514350" indent="-514350">
              <a:spcBef>
                <a:spcPts val="1600"/>
              </a:spcBef>
              <a:buAutoNum type="arabicPeriod"/>
            </a:pPr>
            <a:r>
              <a:rPr lang="en-US" sz="1800" dirty="0">
                <a:latin typeface="Tahoma"/>
                <a:ea typeface="Tahoma"/>
                <a:cs typeface="Calibri"/>
              </a:rPr>
              <a:t>To recognize </a:t>
            </a:r>
            <a:r>
              <a:rPr lang="en-US" sz="1800" b="1" dirty="0">
                <a:latin typeface="Tahoma"/>
                <a:ea typeface="Tahoma"/>
                <a:cs typeface="Calibri"/>
              </a:rPr>
              <a:t>harmful structures and practices </a:t>
            </a:r>
            <a:r>
              <a:rPr lang="en-US" sz="1800" dirty="0">
                <a:latin typeface="Tahoma"/>
                <a:ea typeface="Tahoma"/>
                <a:cs typeface="Calibri"/>
              </a:rPr>
              <a:t>of discrimination in research</a:t>
            </a:r>
          </a:p>
          <a:p>
            <a:pPr marL="514350" indent="-514350">
              <a:spcBef>
                <a:spcPts val="1600"/>
              </a:spcBef>
              <a:buAutoNum type="arabicPeriod"/>
            </a:pPr>
            <a:r>
              <a:rPr lang="en-US" sz="1800" dirty="0">
                <a:latin typeface="Tahoma"/>
                <a:ea typeface="Tahoma"/>
                <a:cs typeface="Calibri"/>
              </a:rPr>
              <a:t>To </a:t>
            </a:r>
            <a:r>
              <a:rPr lang="en-US" sz="1800" b="1" dirty="0">
                <a:latin typeface="Tahoma"/>
                <a:ea typeface="Tahoma"/>
                <a:cs typeface="Calibri"/>
              </a:rPr>
              <a:t>advocate for changes</a:t>
            </a:r>
            <a:r>
              <a:rPr lang="en-US" sz="1800" dirty="0">
                <a:latin typeface="Tahoma"/>
                <a:ea typeface="Tahoma"/>
                <a:cs typeface="Calibri"/>
              </a:rPr>
              <a:t> that promote equity in research</a:t>
            </a:r>
            <a:endParaRPr lang="en-US" sz="1800" dirty="0"/>
          </a:p>
          <a:p>
            <a:endParaRPr lang="en-DK" dirty="0"/>
          </a:p>
        </p:txBody>
      </p:sp>
      <p:sp>
        <p:nvSpPr>
          <p:cNvPr id="4" name="Slide Number Placeholder 3">
            <a:extLst>
              <a:ext uri="{FF2B5EF4-FFF2-40B4-BE49-F238E27FC236}">
                <a16:creationId xmlns:a16="http://schemas.microsoft.com/office/drawing/2014/main" id="{4574AB34-6A82-AA92-A660-DE2197A10E5D}"/>
              </a:ext>
            </a:extLst>
          </p:cNvPr>
          <p:cNvSpPr>
            <a:spLocks noGrp="1"/>
          </p:cNvSpPr>
          <p:nvPr>
            <p:ph type="sldNum" sz="quarter" idx="12"/>
          </p:nvPr>
        </p:nvSpPr>
        <p:spPr/>
        <p:txBody>
          <a:bodyPr/>
          <a:lstStyle/>
          <a:p>
            <a:fld id="{48F63A3B-78C7-47BE-AE5E-E10140E04643}" type="slidenum">
              <a:rPr lang="en-US" smtClean="0"/>
              <a:t>4</a:t>
            </a:fld>
            <a:endParaRPr lang="en-US"/>
          </a:p>
        </p:txBody>
      </p:sp>
      <p:sp>
        <p:nvSpPr>
          <p:cNvPr id="5" name="Date Placeholder 4">
            <a:extLst>
              <a:ext uri="{FF2B5EF4-FFF2-40B4-BE49-F238E27FC236}">
                <a16:creationId xmlns:a16="http://schemas.microsoft.com/office/drawing/2014/main" id="{D036A95E-C52E-4323-2098-60F6BA68036C}"/>
              </a:ext>
            </a:extLst>
          </p:cNvPr>
          <p:cNvSpPr>
            <a:spLocks noGrp="1"/>
          </p:cNvSpPr>
          <p:nvPr>
            <p:ph type="dt" sz="half" idx="2"/>
          </p:nvPr>
        </p:nvSpPr>
        <p:spPr/>
        <p:txBody>
          <a:bodyPr/>
          <a:lstStyle/>
          <a:p>
            <a:r>
              <a:rPr lang="en-DK"/>
              <a:t>18/08/2023</a:t>
            </a:r>
            <a:endParaRPr lang="en-DK" dirty="0"/>
          </a:p>
        </p:txBody>
      </p:sp>
    </p:spTree>
    <p:extLst>
      <p:ext uri="{BB962C8B-B14F-4D97-AF65-F5344CB8AC3E}">
        <p14:creationId xmlns:p14="http://schemas.microsoft.com/office/powerpoint/2010/main" val="249294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C6756-D152-5CB7-9734-9008917FFD82}"/>
              </a:ext>
            </a:extLst>
          </p:cNvPr>
          <p:cNvSpPr>
            <a:spLocks noGrp="1"/>
          </p:cNvSpPr>
          <p:nvPr>
            <p:ph type="title"/>
          </p:nvPr>
        </p:nvSpPr>
        <p:spPr/>
        <p:txBody>
          <a:bodyPr/>
          <a:lstStyle/>
          <a:p>
            <a:r>
              <a:rPr lang="en-DK" dirty="0"/>
              <a:t>Recap: Polygenic embryo screening</a:t>
            </a:r>
          </a:p>
        </p:txBody>
      </p:sp>
      <p:sp>
        <p:nvSpPr>
          <p:cNvPr id="3" name="Text Placeholder 2">
            <a:extLst>
              <a:ext uri="{FF2B5EF4-FFF2-40B4-BE49-F238E27FC236}">
                <a16:creationId xmlns:a16="http://schemas.microsoft.com/office/drawing/2014/main" id="{4AAD5BC2-3AFA-3099-CC9E-3152CFFFBA5B}"/>
              </a:ext>
            </a:extLst>
          </p:cNvPr>
          <p:cNvSpPr>
            <a:spLocks noGrp="1"/>
          </p:cNvSpPr>
          <p:nvPr>
            <p:ph type="body" idx="1"/>
          </p:nvPr>
        </p:nvSpPr>
        <p:spPr/>
        <p:txBody>
          <a:bodyPr/>
          <a:lstStyle/>
          <a:p>
            <a:r>
              <a:rPr lang="en-DK" dirty="0"/>
              <a:t>Discrimination in genetics research </a:t>
            </a:r>
            <a:r>
              <a:rPr lang="en-DK" dirty="0">
                <a:sym typeface="Wingdings" pitchFamily="2" charset="2"/>
              </a:rPr>
              <a:t> </a:t>
            </a:r>
          </a:p>
          <a:p>
            <a:r>
              <a:rPr lang="en-DK" dirty="0">
                <a:sym typeface="Wingdings" pitchFamily="2" charset="2"/>
              </a:rPr>
              <a:t>Intertwined history of eugenics and (psychiatric) genetics  </a:t>
            </a:r>
          </a:p>
          <a:p>
            <a:r>
              <a:rPr lang="en-DK" dirty="0">
                <a:sym typeface="Wingdings" pitchFamily="2" charset="2"/>
              </a:rPr>
              <a:t>Genetic testing and polygenic embryo screening</a:t>
            </a:r>
            <a:endParaRPr lang="en-DK" dirty="0"/>
          </a:p>
        </p:txBody>
      </p:sp>
      <p:sp>
        <p:nvSpPr>
          <p:cNvPr id="4" name="Slide Number Placeholder 3">
            <a:extLst>
              <a:ext uri="{FF2B5EF4-FFF2-40B4-BE49-F238E27FC236}">
                <a16:creationId xmlns:a16="http://schemas.microsoft.com/office/drawing/2014/main" id="{7EEF32D5-A3F8-9C1B-FFBD-484ACAFD19B2}"/>
              </a:ext>
            </a:extLst>
          </p:cNvPr>
          <p:cNvSpPr>
            <a:spLocks noGrp="1"/>
          </p:cNvSpPr>
          <p:nvPr>
            <p:ph type="sldNum" sz="quarter" idx="12"/>
          </p:nvPr>
        </p:nvSpPr>
        <p:spPr/>
        <p:txBody>
          <a:bodyPr/>
          <a:lstStyle/>
          <a:p>
            <a:fld id="{48F63A3B-78C7-47BE-AE5E-E10140E04643}" type="slidenum">
              <a:rPr lang="en-US" smtClean="0"/>
              <a:t>5</a:t>
            </a:fld>
            <a:endParaRPr lang="en-US"/>
          </a:p>
        </p:txBody>
      </p:sp>
      <p:sp>
        <p:nvSpPr>
          <p:cNvPr id="5" name="Date Placeholder 4">
            <a:extLst>
              <a:ext uri="{FF2B5EF4-FFF2-40B4-BE49-F238E27FC236}">
                <a16:creationId xmlns:a16="http://schemas.microsoft.com/office/drawing/2014/main" id="{FAA1B0BA-B3EF-6761-723E-134B7E2365EF}"/>
              </a:ext>
            </a:extLst>
          </p:cNvPr>
          <p:cNvSpPr>
            <a:spLocks noGrp="1"/>
          </p:cNvSpPr>
          <p:nvPr>
            <p:ph type="dt" sz="half" idx="2"/>
          </p:nvPr>
        </p:nvSpPr>
        <p:spPr/>
        <p:txBody>
          <a:bodyPr/>
          <a:lstStyle/>
          <a:p>
            <a:r>
              <a:rPr lang="en-DK"/>
              <a:t>18/08/2023</a:t>
            </a:r>
            <a:endParaRPr lang="en-DK" dirty="0"/>
          </a:p>
        </p:txBody>
      </p:sp>
    </p:spTree>
    <p:extLst>
      <p:ext uri="{BB962C8B-B14F-4D97-AF65-F5344CB8AC3E}">
        <p14:creationId xmlns:p14="http://schemas.microsoft.com/office/powerpoint/2010/main" val="3443148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0BE7-2C94-DC42-86BE-1A7DEA1D5608}"/>
              </a:ext>
            </a:extLst>
          </p:cNvPr>
          <p:cNvSpPr>
            <a:spLocks noGrp="1"/>
          </p:cNvSpPr>
          <p:nvPr>
            <p:ph type="title"/>
          </p:nvPr>
        </p:nvSpPr>
        <p:spPr/>
        <p:txBody>
          <a:bodyPr/>
          <a:lstStyle/>
          <a:p>
            <a:r>
              <a:rPr lang="en-US" dirty="0">
                <a:latin typeface="Tahoma"/>
                <a:ea typeface="Tahoma"/>
                <a:cs typeface="Tahoma"/>
              </a:rPr>
              <a:t>Polygenic embryo screening (PES)</a:t>
            </a:r>
            <a:endParaRPr lang="en-US" dirty="0"/>
          </a:p>
        </p:txBody>
      </p:sp>
      <p:sp>
        <p:nvSpPr>
          <p:cNvPr id="3" name="Content Placeholder 2">
            <a:extLst>
              <a:ext uri="{FF2B5EF4-FFF2-40B4-BE49-F238E27FC236}">
                <a16:creationId xmlns:a16="http://schemas.microsoft.com/office/drawing/2014/main" id="{28D2AE1B-08EF-0CA0-1185-01019DA8AFE8}"/>
              </a:ext>
            </a:extLst>
          </p:cNvPr>
          <p:cNvSpPr>
            <a:spLocks noGrp="1"/>
          </p:cNvSpPr>
          <p:nvPr>
            <p:ph idx="1"/>
          </p:nvPr>
        </p:nvSpPr>
        <p:spPr>
          <a:xfrm>
            <a:off x="498627" y="1423303"/>
            <a:ext cx="11112126" cy="2115601"/>
          </a:xfrm>
        </p:spPr>
        <p:txBody>
          <a:bodyPr vert="horz" lIns="91440" tIns="45720" rIns="91440" bIns="45720" rtlCol="0" anchor="t">
            <a:normAutofit/>
          </a:bodyPr>
          <a:lstStyle/>
          <a:p>
            <a:pPr>
              <a:spcAft>
                <a:spcPts val="1200"/>
              </a:spcAft>
            </a:pPr>
            <a:r>
              <a:rPr lang="en-US" dirty="0">
                <a:latin typeface="Tahoma"/>
                <a:ea typeface="Tahoma"/>
                <a:cs typeface="Tahoma"/>
              </a:rPr>
              <a:t>The application of polygenic risk scores in the context of PGT, in order to determine each embryo’s liability for one or more diseases/traits, and to guide selection of an embryo for implantation </a:t>
            </a:r>
            <a:r>
              <a:rPr lang="en-US" sz="1400" i="1" dirty="0">
                <a:latin typeface="Tahoma"/>
                <a:ea typeface="Tahoma"/>
                <a:cs typeface="Tahoma"/>
              </a:rPr>
              <a:t>(</a:t>
            </a:r>
            <a:r>
              <a:rPr lang="en-US" sz="1400" i="1" dirty="0" err="1">
                <a:latin typeface="Tahoma"/>
                <a:ea typeface="Tahoma"/>
                <a:cs typeface="Tahoma"/>
              </a:rPr>
              <a:t>Lencz</a:t>
            </a:r>
            <a:r>
              <a:rPr lang="en-US" sz="1400" i="1" dirty="0">
                <a:latin typeface="Tahoma"/>
                <a:ea typeface="Tahoma"/>
                <a:cs typeface="Tahoma"/>
              </a:rPr>
              <a:t> et al., 2022)</a:t>
            </a:r>
            <a:endParaRPr lang="en-US" sz="1400" i="1" dirty="0"/>
          </a:p>
        </p:txBody>
      </p:sp>
      <p:sp>
        <p:nvSpPr>
          <p:cNvPr id="4" name="Slide Number Placeholder 3">
            <a:extLst>
              <a:ext uri="{FF2B5EF4-FFF2-40B4-BE49-F238E27FC236}">
                <a16:creationId xmlns:a16="http://schemas.microsoft.com/office/drawing/2014/main" id="{6166BDC3-0899-4554-55B1-224D0DCB33E6}"/>
              </a:ext>
            </a:extLst>
          </p:cNvPr>
          <p:cNvSpPr>
            <a:spLocks noGrp="1"/>
          </p:cNvSpPr>
          <p:nvPr>
            <p:ph type="sldNum" sz="quarter" idx="12"/>
          </p:nvPr>
        </p:nvSpPr>
        <p:spPr/>
        <p:txBody>
          <a:bodyPr/>
          <a:lstStyle/>
          <a:p>
            <a:fld id="{48F63A3B-78C7-47BE-AE5E-E10140E04643}" type="slidenum">
              <a:rPr lang="en-US" dirty="0"/>
              <a:t>6</a:t>
            </a:fld>
            <a:endParaRPr lang="en-US"/>
          </a:p>
        </p:txBody>
      </p:sp>
      <p:sp>
        <p:nvSpPr>
          <p:cNvPr id="5" name="Date Placeholder 4">
            <a:extLst>
              <a:ext uri="{FF2B5EF4-FFF2-40B4-BE49-F238E27FC236}">
                <a16:creationId xmlns:a16="http://schemas.microsoft.com/office/drawing/2014/main" id="{5EDD2017-623E-DE14-EF4A-3F176D8B6B50}"/>
              </a:ext>
            </a:extLst>
          </p:cNvPr>
          <p:cNvSpPr>
            <a:spLocks noGrp="1"/>
          </p:cNvSpPr>
          <p:nvPr>
            <p:ph type="dt" sz="half" idx="2"/>
          </p:nvPr>
        </p:nvSpPr>
        <p:spPr>
          <a:xfrm>
            <a:off x="4724400" y="6356350"/>
            <a:ext cx="2743200" cy="365125"/>
          </a:xfrm>
        </p:spPr>
        <p:txBody>
          <a:bodyPr/>
          <a:lstStyle/>
          <a:p>
            <a:r>
              <a:rPr lang="en-DK"/>
              <a:t>23/06/2023</a:t>
            </a:r>
          </a:p>
        </p:txBody>
      </p:sp>
      <p:pic>
        <p:nvPicPr>
          <p:cNvPr id="4098" name="Picture 2">
            <a:extLst>
              <a:ext uri="{FF2B5EF4-FFF2-40B4-BE49-F238E27FC236}">
                <a16:creationId xmlns:a16="http://schemas.microsoft.com/office/drawing/2014/main" id="{2AADB717-5399-206C-0BBA-FFBAA7379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316" y="3045040"/>
            <a:ext cx="4968504" cy="28500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65DB40-2590-C368-0EB0-F2BCB3DBB8EB}"/>
              </a:ext>
            </a:extLst>
          </p:cNvPr>
          <p:cNvSpPr txBox="1"/>
          <p:nvPr/>
        </p:nvSpPr>
        <p:spPr>
          <a:xfrm>
            <a:off x="3105779" y="5967241"/>
            <a:ext cx="5971577" cy="400110"/>
          </a:xfrm>
          <a:prstGeom prst="rect">
            <a:avLst/>
          </a:prstGeom>
          <a:noFill/>
        </p:spPr>
        <p:txBody>
          <a:bodyPr wrap="square" rtlCol="0">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Screenshot from Genomic Prediction presentation [Online image]. </a:t>
            </a:r>
            <a:r>
              <a:rPr lang="en-US" sz="10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(2021). </a:t>
            </a: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Center for Genetics and Society. https://</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www.geneticsandsociety.org</a:t>
            </a: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/biopolitical-times/first-polygenic-risk-score-baby</a:t>
            </a:r>
            <a:endParaRPr lang="en-DK"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67407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A94E7E-E259-40D2-8746-B19EDB2B7E77}"/>
              </a:ext>
            </a:extLst>
          </p:cNvPr>
          <p:cNvSpPr>
            <a:spLocks noGrp="1"/>
          </p:cNvSpPr>
          <p:nvPr>
            <p:ph type="sldNum" sz="quarter" idx="12"/>
          </p:nvPr>
        </p:nvSpPr>
        <p:spPr/>
        <p:txBody>
          <a:bodyPr/>
          <a:lstStyle/>
          <a:p>
            <a:fld id="{48F63A3B-78C7-47BE-AE5E-E10140E04643}" type="slidenum">
              <a:rPr lang="en-US" dirty="0"/>
              <a:t>7</a:t>
            </a:fld>
            <a:endParaRPr lang="en-US"/>
          </a:p>
        </p:txBody>
      </p:sp>
      <p:sp>
        <p:nvSpPr>
          <p:cNvPr id="5" name="Date Placeholder 4">
            <a:extLst>
              <a:ext uri="{FF2B5EF4-FFF2-40B4-BE49-F238E27FC236}">
                <a16:creationId xmlns:a16="http://schemas.microsoft.com/office/drawing/2014/main" id="{FED60CC4-D951-593F-3051-F58902B49247}"/>
              </a:ext>
            </a:extLst>
          </p:cNvPr>
          <p:cNvSpPr>
            <a:spLocks noGrp="1"/>
          </p:cNvSpPr>
          <p:nvPr>
            <p:ph type="dt" sz="half" idx="2"/>
          </p:nvPr>
        </p:nvSpPr>
        <p:spPr>
          <a:xfrm>
            <a:off x="4724400" y="6356350"/>
            <a:ext cx="2743200" cy="365125"/>
          </a:xfrm>
        </p:spPr>
        <p:txBody>
          <a:bodyPr/>
          <a:lstStyle/>
          <a:p>
            <a:r>
              <a:rPr lang="en-DK"/>
              <a:t>23/06/2023</a:t>
            </a:r>
          </a:p>
        </p:txBody>
      </p:sp>
      <p:sp>
        <p:nvSpPr>
          <p:cNvPr id="8" name="Title 1">
            <a:extLst>
              <a:ext uri="{FF2B5EF4-FFF2-40B4-BE49-F238E27FC236}">
                <a16:creationId xmlns:a16="http://schemas.microsoft.com/office/drawing/2014/main" id="{6591C7CB-014B-30D3-1AD5-A9D11DCA1BD3}"/>
              </a:ext>
            </a:extLst>
          </p:cNvPr>
          <p:cNvSpPr>
            <a:spLocks noGrp="1"/>
          </p:cNvSpPr>
          <p:nvPr>
            <p:ph type="title"/>
          </p:nvPr>
        </p:nvSpPr>
        <p:spPr>
          <a:xfrm>
            <a:off x="370366" y="382103"/>
            <a:ext cx="11442405" cy="698131"/>
          </a:xfrm>
        </p:spPr>
        <p:txBody>
          <a:bodyPr/>
          <a:lstStyle/>
          <a:p>
            <a:r>
              <a:rPr lang="en-US" dirty="0">
                <a:latin typeface="Tahoma"/>
                <a:ea typeface="Tahoma"/>
                <a:cs typeface="Tahoma"/>
              </a:rPr>
              <a:t>Polygenic embryo screening (PES)</a:t>
            </a:r>
          </a:p>
        </p:txBody>
      </p:sp>
      <p:pic>
        <p:nvPicPr>
          <p:cNvPr id="9" name="Picture 9" descr="Shape&#10;&#10;Description automatically generated">
            <a:extLst>
              <a:ext uri="{FF2B5EF4-FFF2-40B4-BE49-F238E27FC236}">
                <a16:creationId xmlns:a16="http://schemas.microsoft.com/office/drawing/2014/main" id="{4F1DD351-64BA-5F50-B938-781C51E8517F}"/>
              </a:ext>
            </a:extLst>
          </p:cNvPr>
          <p:cNvPicPr>
            <a:picLocks noChangeAspect="1"/>
          </p:cNvPicPr>
          <p:nvPr/>
        </p:nvPicPr>
        <p:blipFill>
          <a:blip r:embed="rId3"/>
          <a:stretch>
            <a:fillRect/>
          </a:stretch>
        </p:blipFill>
        <p:spPr>
          <a:xfrm>
            <a:off x="371791" y="1521064"/>
            <a:ext cx="5802691" cy="3146611"/>
          </a:xfrm>
          <a:prstGeom prst="rect">
            <a:avLst/>
          </a:prstGeom>
        </p:spPr>
      </p:pic>
      <p:pic>
        <p:nvPicPr>
          <p:cNvPr id="10" name="Picture 10">
            <a:extLst>
              <a:ext uri="{FF2B5EF4-FFF2-40B4-BE49-F238E27FC236}">
                <a16:creationId xmlns:a16="http://schemas.microsoft.com/office/drawing/2014/main" id="{873C5934-9CEF-15CD-35AB-D715C257AF5D}"/>
              </a:ext>
            </a:extLst>
          </p:cNvPr>
          <p:cNvPicPr>
            <a:picLocks noChangeAspect="1"/>
          </p:cNvPicPr>
          <p:nvPr/>
        </p:nvPicPr>
        <p:blipFill>
          <a:blip r:embed="rId4"/>
          <a:stretch>
            <a:fillRect/>
          </a:stretch>
        </p:blipFill>
        <p:spPr>
          <a:xfrm>
            <a:off x="4611832" y="3818333"/>
            <a:ext cx="7211290" cy="1888333"/>
          </a:xfrm>
          <a:prstGeom prst="rect">
            <a:avLst/>
          </a:prstGeom>
        </p:spPr>
      </p:pic>
      <p:sp>
        <p:nvSpPr>
          <p:cNvPr id="11" name="TextBox 10">
            <a:extLst>
              <a:ext uri="{FF2B5EF4-FFF2-40B4-BE49-F238E27FC236}">
                <a16:creationId xmlns:a16="http://schemas.microsoft.com/office/drawing/2014/main" id="{BF0D5B63-21D6-2FC7-9DF6-56FA0EF231BE}"/>
              </a:ext>
            </a:extLst>
          </p:cNvPr>
          <p:cNvSpPr txBox="1"/>
          <p:nvPr/>
        </p:nvSpPr>
        <p:spPr>
          <a:xfrm>
            <a:off x="238991" y="5789468"/>
            <a:ext cx="77827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ahoma"/>
                <a:ea typeface="Tahoma"/>
                <a:cs typeface="Tahoma"/>
                <a:hlinkClick r:id="rId5"/>
              </a:rPr>
              <a:t>https://www.wired.co.uk/article/genetic-screening-ivf-healthiest-embryos</a:t>
            </a:r>
            <a:r>
              <a:rPr lang="en-US" dirty="0">
                <a:latin typeface="Tahoma"/>
                <a:ea typeface="Tahoma"/>
                <a:cs typeface="Tahoma"/>
              </a:rPr>
              <a:t> </a:t>
            </a:r>
          </a:p>
        </p:txBody>
      </p:sp>
    </p:spTree>
    <p:extLst>
      <p:ext uri="{BB962C8B-B14F-4D97-AF65-F5344CB8AC3E}">
        <p14:creationId xmlns:p14="http://schemas.microsoft.com/office/powerpoint/2010/main" val="2299741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5951-3F11-A64F-AF1E-3ECD90886568}"/>
              </a:ext>
            </a:extLst>
          </p:cNvPr>
          <p:cNvSpPr>
            <a:spLocks noGrp="1"/>
          </p:cNvSpPr>
          <p:nvPr>
            <p:ph type="title"/>
          </p:nvPr>
        </p:nvSpPr>
        <p:spPr/>
        <p:txBody>
          <a:bodyPr/>
          <a:lstStyle/>
          <a:p>
            <a:r>
              <a:rPr lang="en-GB" dirty="0">
                <a:latin typeface="Tahoma"/>
                <a:ea typeface="Tahoma"/>
                <a:cs typeface="Tahoma"/>
              </a:rPr>
              <a:t>Polygenic embryo screening (PES)</a:t>
            </a:r>
            <a:endParaRPr lang="en-GB" dirty="0"/>
          </a:p>
        </p:txBody>
      </p:sp>
      <p:pic>
        <p:nvPicPr>
          <p:cNvPr id="6" name="Picture 6">
            <a:extLst>
              <a:ext uri="{FF2B5EF4-FFF2-40B4-BE49-F238E27FC236}">
                <a16:creationId xmlns:a16="http://schemas.microsoft.com/office/drawing/2014/main" id="{71A6E8C3-19EF-FE33-2B54-A8B0655232C8}"/>
              </a:ext>
            </a:extLst>
          </p:cNvPr>
          <p:cNvPicPr>
            <a:picLocks noGrp="1" noChangeAspect="1"/>
          </p:cNvPicPr>
          <p:nvPr>
            <p:ph idx="1"/>
          </p:nvPr>
        </p:nvPicPr>
        <p:blipFill rotWithShape="1">
          <a:blip r:embed="rId2"/>
          <a:srcRect l="15581" r="-94"/>
          <a:stretch/>
        </p:blipFill>
        <p:spPr>
          <a:xfrm>
            <a:off x="493056" y="1348289"/>
            <a:ext cx="10389814" cy="2402257"/>
          </a:xfrm>
        </p:spPr>
      </p:pic>
      <p:sp>
        <p:nvSpPr>
          <p:cNvPr id="4" name="Slide Number Placeholder 3">
            <a:extLst>
              <a:ext uri="{FF2B5EF4-FFF2-40B4-BE49-F238E27FC236}">
                <a16:creationId xmlns:a16="http://schemas.microsoft.com/office/drawing/2014/main" id="{97743F3B-31D4-4703-B444-C9A66A5D1E66}"/>
              </a:ext>
            </a:extLst>
          </p:cNvPr>
          <p:cNvSpPr>
            <a:spLocks noGrp="1"/>
          </p:cNvSpPr>
          <p:nvPr>
            <p:ph type="sldNum" sz="quarter" idx="12"/>
          </p:nvPr>
        </p:nvSpPr>
        <p:spPr/>
        <p:txBody>
          <a:bodyPr/>
          <a:lstStyle/>
          <a:p>
            <a:fld id="{48F63A3B-78C7-47BE-AE5E-E10140E04643}" type="slidenum">
              <a:rPr lang="en-US" dirty="0"/>
              <a:t>8</a:t>
            </a:fld>
            <a:endParaRPr lang="en-US"/>
          </a:p>
        </p:txBody>
      </p:sp>
      <p:sp>
        <p:nvSpPr>
          <p:cNvPr id="5" name="Date Placeholder 4">
            <a:extLst>
              <a:ext uri="{FF2B5EF4-FFF2-40B4-BE49-F238E27FC236}">
                <a16:creationId xmlns:a16="http://schemas.microsoft.com/office/drawing/2014/main" id="{A2C69A37-4508-D68E-4FEB-DDB7A2AAE51C}"/>
              </a:ext>
            </a:extLst>
          </p:cNvPr>
          <p:cNvSpPr>
            <a:spLocks noGrp="1"/>
          </p:cNvSpPr>
          <p:nvPr>
            <p:ph type="dt" sz="half" idx="2"/>
          </p:nvPr>
        </p:nvSpPr>
        <p:spPr>
          <a:xfrm>
            <a:off x="4724400" y="6356350"/>
            <a:ext cx="2743200" cy="365125"/>
          </a:xfrm>
        </p:spPr>
        <p:txBody>
          <a:bodyPr/>
          <a:lstStyle/>
          <a:p>
            <a:r>
              <a:rPr lang="en-DK"/>
              <a:t>23/06/2023</a:t>
            </a:r>
          </a:p>
        </p:txBody>
      </p:sp>
    </p:spTree>
    <p:extLst>
      <p:ext uri="{BB962C8B-B14F-4D97-AF65-F5344CB8AC3E}">
        <p14:creationId xmlns:p14="http://schemas.microsoft.com/office/powerpoint/2010/main" val="347437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5951-3F11-A64F-AF1E-3ECD90886568}"/>
              </a:ext>
            </a:extLst>
          </p:cNvPr>
          <p:cNvSpPr>
            <a:spLocks noGrp="1"/>
          </p:cNvSpPr>
          <p:nvPr>
            <p:ph type="title"/>
          </p:nvPr>
        </p:nvSpPr>
        <p:spPr/>
        <p:txBody>
          <a:bodyPr/>
          <a:lstStyle/>
          <a:p>
            <a:r>
              <a:rPr lang="en-GB">
                <a:latin typeface="Tahoma"/>
                <a:ea typeface="Tahoma"/>
                <a:cs typeface="Tahoma"/>
              </a:rPr>
              <a:t>Polygenic embryo screening (PES)</a:t>
            </a:r>
            <a:endParaRPr lang="en-GB"/>
          </a:p>
        </p:txBody>
      </p:sp>
      <p:pic>
        <p:nvPicPr>
          <p:cNvPr id="6" name="Picture 6">
            <a:extLst>
              <a:ext uri="{FF2B5EF4-FFF2-40B4-BE49-F238E27FC236}">
                <a16:creationId xmlns:a16="http://schemas.microsoft.com/office/drawing/2014/main" id="{71A6E8C3-19EF-FE33-2B54-A8B0655232C8}"/>
              </a:ext>
            </a:extLst>
          </p:cNvPr>
          <p:cNvPicPr>
            <a:picLocks noGrp="1" noChangeAspect="1"/>
          </p:cNvPicPr>
          <p:nvPr>
            <p:ph idx="1"/>
          </p:nvPr>
        </p:nvPicPr>
        <p:blipFill rotWithShape="1">
          <a:blip r:embed="rId2"/>
          <a:srcRect l="15581" r="-94"/>
          <a:stretch/>
        </p:blipFill>
        <p:spPr>
          <a:xfrm>
            <a:off x="493056" y="1348289"/>
            <a:ext cx="10389814" cy="2402257"/>
          </a:xfrm>
        </p:spPr>
      </p:pic>
      <p:sp>
        <p:nvSpPr>
          <p:cNvPr id="4" name="Slide Number Placeholder 3">
            <a:extLst>
              <a:ext uri="{FF2B5EF4-FFF2-40B4-BE49-F238E27FC236}">
                <a16:creationId xmlns:a16="http://schemas.microsoft.com/office/drawing/2014/main" id="{97743F3B-31D4-4703-B444-C9A66A5D1E66}"/>
              </a:ext>
            </a:extLst>
          </p:cNvPr>
          <p:cNvSpPr>
            <a:spLocks noGrp="1"/>
          </p:cNvSpPr>
          <p:nvPr>
            <p:ph type="sldNum" sz="quarter" idx="12"/>
          </p:nvPr>
        </p:nvSpPr>
        <p:spPr/>
        <p:txBody>
          <a:bodyPr/>
          <a:lstStyle/>
          <a:p>
            <a:fld id="{48F63A3B-78C7-47BE-AE5E-E10140E04643}" type="slidenum">
              <a:rPr lang="en-US" dirty="0"/>
              <a:t>9</a:t>
            </a:fld>
            <a:endParaRPr lang="en-US"/>
          </a:p>
        </p:txBody>
      </p:sp>
      <p:sp>
        <p:nvSpPr>
          <p:cNvPr id="5" name="Date Placeholder 4">
            <a:extLst>
              <a:ext uri="{FF2B5EF4-FFF2-40B4-BE49-F238E27FC236}">
                <a16:creationId xmlns:a16="http://schemas.microsoft.com/office/drawing/2014/main" id="{A2C69A37-4508-D68E-4FEB-DDB7A2AAE51C}"/>
              </a:ext>
            </a:extLst>
          </p:cNvPr>
          <p:cNvSpPr>
            <a:spLocks noGrp="1"/>
          </p:cNvSpPr>
          <p:nvPr>
            <p:ph type="dt" sz="half" idx="2"/>
          </p:nvPr>
        </p:nvSpPr>
        <p:spPr>
          <a:xfrm>
            <a:off x="4724400" y="6356350"/>
            <a:ext cx="2743200" cy="365125"/>
          </a:xfrm>
        </p:spPr>
        <p:txBody>
          <a:bodyPr/>
          <a:lstStyle/>
          <a:p>
            <a:r>
              <a:rPr lang="en-DK"/>
              <a:t>23/06/2023</a:t>
            </a:r>
          </a:p>
        </p:txBody>
      </p:sp>
      <p:sp>
        <p:nvSpPr>
          <p:cNvPr id="7" name="TextBox 6">
            <a:extLst>
              <a:ext uri="{FF2B5EF4-FFF2-40B4-BE49-F238E27FC236}">
                <a16:creationId xmlns:a16="http://schemas.microsoft.com/office/drawing/2014/main" id="{7E143504-8DAE-715D-776F-9E17F271879B}"/>
              </a:ext>
            </a:extLst>
          </p:cNvPr>
          <p:cNvSpPr txBox="1"/>
          <p:nvPr/>
        </p:nvSpPr>
        <p:spPr>
          <a:xfrm>
            <a:off x="624435" y="3686038"/>
            <a:ext cx="10986318" cy="1200329"/>
          </a:xfrm>
          <a:prstGeom prst="rect">
            <a:avLst/>
          </a:prstGeom>
          <a:noFill/>
        </p:spPr>
        <p:txBody>
          <a:bodyPr wrap="square" rtlCol="0">
            <a:spAutoFit/>
          </a:bodyPr>
          <a:lstStyle/>
          <a:p>
            <a:pPr marL="285750"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For thirty years, preimplantation genetic testing has been a routine part of IVF.</a:t>
            </a:r>
          </a:p>
          <a:p>
            <a:pPr marL="742950" lvl="1"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Identification of embryos with monogenic disease-causing alleles (e.g., CF, Tay-Sachs disease).</a:t>
            </a:r>
          </a:p>
          <a:p>
            <a:pPr marL="285750"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PES is a new technique.</a:t>
            </a:r>
          </a:p>
          <a:p>
            <a:pPr marL="742950" lvl="1" indent="-285750">
              <a:buFont typeface="Arial" panose="020B0604020202020204" pitchFamily="34" charset="0"/>
              <a:buChar char="•"/>
            </a:pPr>
            <a:r>
              <a:rPr lang="en-DK" dirty="0">
                <a:latin typeface="Tahoma" panose="020B0604030504040204" pitchFamily="34" charset="0"/>
                <a:ea typeface="Tahoma" panose="020B0604030504040204" pitchFamily="34" charset="0"/>
                <a:cs typeface="Tahoma" panose="020B0604030504040204" pitchFamily="34" charset="0"/>
              </a:rPr>
              <a:t>Commercially available from at least one provider. </a:t>
            </a:r>
          </a:p>
        </p:txBody>
      </p:sp>
    </p:spTree>
    <p:extLst>
      <p:ext uri="{BB962C8B-B14F-4D97-AF65-F5344CB8AC3E}">
        <p14:creationId xmlns:p14="http://schemas.microsoft.com/office/powerpoint/2010/main" val="123847774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25B2DD14188F4A9D5A3D82F2219904" ma:contentTypeVersion="10" ma:contentTypeDescription="Create a new document." ma:contentTypeScope="" ma:versionID="0caf0078f32f3b969c44fb962fb36792">
  <xsd:schema xmlns:xsd="http://www.w3.org/2001/XMLSchema" xmlns:xs="http://www.w3.org/2001/XMLSchema" xmlns:p="http://schemas.microsoft.com/office/2006/metadata/properties" xmlns:ns2="0aa04fa5-45c8-4d36-8075-83378ad406cc" xmlns:ns3="d0ca9291-1b02-44e8-a46c-4b4c3bc542b3" targetNamespace="http://schemas.microsoft.com/office/2006/metadata/properties" ma:root="true" ma:fieldsID="a369cd8eb5e6bd46365b610e5d22eddd" ns2:_="" ns3:_="">
    <xsd:import namespace="0aa04fa5-45c8-4d36-8075-83378ad406cc"/>
    <xsd:import namespace="d0ca9291-1b02-44e8-a46c-4b4c3bc542b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a04fa5-45c8-4d36-8075-83378ad406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cd08861-88c0-49b2-8510-903f698cfa7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ca9291-1b02-44e8-a46c-4b4c3bc542b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5b5bd36-6f03-4db8-a9d5-cb0e21dfe823}" ma:internalName="TaxCatchAll" ma:showField="CatchAllData" ma:web="d0ca9291-1b02-44e8-a46c-4b4c3bc542b3">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0ca9291-1b02-44e8-a46c-4b4c3bc542b3" xsi:nil="true"/>
    <lcf76f155ced4ddcb4097134ff3c332f xmlns="0aa04fa5-45c8-4d36-8075-83378ad406cc">
      <Terms xmlns="http://schemas.microsoft.com/office/infopath/2007/PartnerControls"/>
    </lcf76f155ced4ddcb4097134ff3c332f>
    <SharedWithUsers xmlns="d0ca9291-1b02-44e8-a46c-4b4c3bc542b3">
      <UserInfo>
        <DisplayName>Hannah Chatwin</DisplayName>
        <AccountId>13</AccountId>
        <AccountType/>
      </UserInfo>
      <UserInfo>
        <DisplayName>Jessica Rose Mundy</DisplayName>
        <AccountId>14</AccountId>
        <AccountType/>
      </UserInfo>
      <UserInfo>
        <DisplayName>Jette Steinbach</DisplayName>
        <AccountId>15</AccountId>
        <AccountType/>
      </UserInfo>
    </SharedWithUsers>
  </documentManagement>
</p:properties>
</file>

<file path=customXml/itemProps1.xml><?xml version="1.0" encoding="utf-8"?>
<ds:datastoreItem xmlns:ds="http://schemas.openxmlformats.org/officeDocument/2006/customXml" ds:itemID="{9910A48E-86E5-4743-9F89-E10CB4086628}">
  <ds:schemaRefs>
    <ds:schemaRef ds:uri="http://schemas.microsoft.com/sharepoint/v3/contenttype/forms"/>
  </ds:schemaRefs>
</ds:datastoreItem>
</file>

<file path=customXml/itemProps2.xml><?xml version="1.0" encoding="utf-8"?>
<ds:datastoreItem xmlns:ds="http://schemas.openxmlformats.org/officeDocument/2006/customXml" ds:itemID="{5B709F79-1DA2-4F77-BBC4-901B11C22CCB}">
  <ds:schemaRefs>
    <ds:schemaRef ds:uri="0aa04fa5-45c8-4d36-8075-83378ad406cc"/>
    <ds:schemaRef ds:uri="d0ca9291-1b02-44e8-a46c-4b4c3bc542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0B88C61-B478-4D34-8AF9-390CE96BAD3D}">
  <ds:schemaRefs>
    <ds:schemaRef ds:uri="0aa04fa5-45c8-4d36-8075-83378ad406cc"/>
    <ds:schemaRef ds:uri="http://www.w3.org/XML/1998/namespace"/>
    <ds:schemaRef ds:uri="http://schemas.microsoft.com/office/2006/metadata/properties"/>
    <ds:schemaRef ds:uri="http://purl.org/dc/elements/1.1/"/>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d0ca9291-1b02-44e8-a46c-4b4c3bc542b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774</TotalTime>
  <Words>2933</Words>
  <Application>Microsoft Macintosh PowerPoint</Application>
  <PresentationFormat>Widescreen</PresentationFormat>
  <Paragraphs>303</Paragraphs>
  <Slides>32</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helvetica</vt:lpstr>
      <vt:lpstr>helvetica</vt:lpstr>
      <vt:lpstr>Tahoma</vt:lpstr>
      <vt:lpstr>Office Theme</vt:lpstr>
      <vt:lpstr>Anti-Discrimination Working Group</vt:lpstr>
      <vt:lpstr>Agenda</vt:lpstr>
      <vt:lpstr>Introductions</vt:lpstr>
      <vt:lpstr>Aims of the group</vt:lpstr>
      <vt:lpstr>Recap: Polygenic embryo screening</vt:lpstr>
      <vt:lpstr>Polygenic embryo screening (PES)</vt:lpstr>
      <vt:lpstr>Polygenic embryo screening (PES)</vt:lpstr>
      <vt:lpstr>Polygenic embryo screening (PES)</vt:lpstr>
      <vt:lpstr>Polygenic embryo screening (PES)</vt:lpstr>
      <vt:lpstr>Polygenic embryo screening (PES)</vt:lpstr>
      <vt:lpstr>Why should we be concerned about PES?</vt:lpstr>
      <vt:lpstr>Why should we be concerned about PES?</vt:lpstr>
      <vt:lpstr>Why should we be concerned about PES?</vt:lpstr>
      <vt:lpstr>Why should we be concerned about PES?</vt:lpstr>
      <vt:lpstr>Practical/scientific issues with PES</vt:lpstr>
      <vt:lpstr>Ethical issues with PES</vt:lpstr>
      <vt:lpstr>Statement issued by the International Society of Psychiatric Genetics (ISPG)</vt:lpstr>
      <vt:lpstr>Discussion</vt:lpstr>
      <vt:lpstr>Bioethical thought experiments</vt:lpstr>
      <vt:lpstr>Huntington’s disease</vt:lpstr>
      <vt:lpstr>Sickle cell anemia</vt:lpstr>
      <vt:lpstr>Character</vt:lpstr>
      <vt:lpstr>Deafness</vt:lpstr>
      <vt:lpstr>Muscles and sports</vt:lpstr>
      <vt:lpstr>Height</vt:lpstr>
      <vt:lpstr>Super-enhancements &amp; transhumanism</vt:lpstr>
      <vt:lpstr>Psychological disorders</vt:lpstr>
      <vt:lpstr>Intelligence</vt:lpstr>
      <vt:lpstr>What influences how we feel about each scenario?</vt:lpstr>
      <vt:lpstr>Ideas for next meeting</vt:lpstr>
      <vt:lpstr>Thanks!</vt:lpstr>
      <vt:lpstr>References &amp; further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Rose Mundy</dc:creator>
  <cp:lastModifiedBy>Alisha Silvia Mercedes Hall</cp:lastModifiedBy>
  <cp:revision>33</cp:revision>
  <dcterms:created xsi:type="dcterms:W3CDTF">2023-03-28T09:06:11Z</dcterms:created>
  <dcterms:modified xsi:type="dcterms:W3CDTF">2023-07-11T08:16:28Z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0x0101007C25B2DD14188F4A9D5A3D82F2219904</vt:lpwstr>
  </property>
  <property fmtid="{D5CDD505-2E9C-101B-9397-08002B2CF9AE}" pid="3" name="MediaServiceImageTags">
    <vt:lpwstr/>
  </property>
</Properties>
</file>